
<file path=[Content_Types].xml><?xml version="1.0" encoding="utf-8"?>
<Types xmlns="http://schemas.openxmlformats.org/package/2006/content-types">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9" r:id="rId5"/>
    <p:sldId id="261" r:id="rId6"/>
    <p:sldId id="277" r:id="rId7"/>
    <p:sldId id="283" r:id="rId8"/>
    <p:sldId id="284" r:id="rId9"/>
    <p:sldId id="260" r:id="rId10"/>
    <p:sldId id="285" r:id="rId11"/>
    <p:sldId id="270" r:id="rId12"/>
    <p:sldId id="262" r:id="rId13"/>
    <p:sldId id="269" r:id="rId14"/>
    <p:sldId id="282" r:id="rId15"/>
    <p:sldId id="271" r:id="rId16"/>
    <p:sldId id="273" r:id="rId17"/>
    <p:sldId id="272" r:id="rId18"/>
    <p:sldId id="274" r:id="rId19"/>
    <p:sldId id="275" r:id="rId20"/>
    <p:sldId id="276" r:id="rId21"/>
    <p:sldId id="278" r:id="rId22"/>
    <p:sldId id="280" r:id="rId23"/>
    <p:sldId id="281" r:id="rId24"/>
    <p:sldId id="287" r:id="rId25"/>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BE7"/>
    <a:srgbClr val="3D85EF"/>
    <a:srgbClr val="5690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66" d="100"/>
          <a:sy n="66" d="100"/>
        </p:scale>
        <p:origin x="-2142" y="-5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Pasta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26"/>
  <c:chart>
    <c:autoTitleDeleted val="1"/>
    <c:plotArea>
      <c:layout>
        <c:manualLayout>
          <c:layoutTarget val="inner"/>
          <c:xMode val="edge"/>
          <c:yMode val="edge"/>
          <c:x val="7.1316536824559948E-2"/>
          <c:y val="6.3697971614582391E-2"/>
          <c:w val="0.81461001959069235"/>
          <c:h val="0.84553995834575169"/>
        </c:manualLayout>
      </c:layout>
      <c:pieChart>
        <c:varyColors val="1"/>
        <c:ser>
          <c:idx val="0"/>
          <c:order val="0"/>
          <c:dPt>
            <c:idx val="1"/>
            <c:spPr>
              <a:solidFill>
                <a:schemeClr val="tx2">
                  <a:lumMod val="50000"/>
                </a:schemeClr>
              </a:solidFill>
            </c:spPr>
          </c:dPt>
          <c:dPt>
            <c:idx val="5"/>
            <c:spPr>
              <a:solidFill>
                <a:schemeClr val="bg2">
                  <a:lumMod val="50000"/>
                </a:schemeClr>
              </a:solidFill>
            </c:spPr>
          </c:dPt>
          <c:dLbls>
            <c:dLbl>
              <c:idx val="0"/>
              <c:layout>
                <c:manualLayout>
                  <c:x val="0.35108138023900815"/>
                  <c:y val="1.4071864032935005E-2"/>
                </c:manualLayout>
              </c:layout>
              <c:tx>
                <c:rich>
                  <a:bodyPr/>
                  <a:lstStyle/>
                  <a:p>
                    <a:pPr>
                      <a:defRPr lang="es-ES" sz="1400" b="1" noProof="0">
                        <a:latin typeface="Bodoni MT" pitchFamily="18" charset="0"/>
                      </a:defRPr>
                    </a:pPr>
                    <a:r>
                      <a:rPr lang="es-ES" sz="1400" noProof="0" smtClean="0"/>
                      <a:t>Fomento y</a:t>
                    </a:r>
                  </a:p>
                  <a:p>
                    <a:pPr>
                      <a:defRPr lang="es-ES" sz="1400" b="1" noProof="0">
                        <a:latin typeface="Bodoni MT" pitchFamily="18" charset="0"/>
                      </a:defRPr>
                    </a:pPr>
                    <a:r>
                      <a:rPr lang="es-ES" sz="1400" noProof="0" smtClean="0"/>
                      <a:t>financiación</a:t>
                    </a:r>
                    <a:r>
                      <a:rPr lang="es-ES" sz="1400" noProof="0"/>
                      <a:t>
3%</a:t>
                    </a:r>
                  </a:p>
                </c:rich>
              </c:tx>
              <c:spPr/>
              <c:showCatName val="1"/>
              <c:showPercent val="1"/>
            </c:dLbl>
            <c:dLbl>
              <c:idx val="1"/>
              <c:layout/>
              <c:tx>
                <c:rich>
                  <a:bodyPr/>
                  <a:lstStyle/>
                  <a:p>
                    <a:pPr>
                      <a:defRPr lang="es-ES" sz="1500" b="1" noProof="0">
                        <a:solidFill>
                          <a:schemeClr val="bg1"/>
                        </a:solidFill>
                        <a:latin typeface="Bodoni MT" pitchFamily="18" charset="0"/>
                      </a:defRPr>
                    </a:pPr>
                    <a:r>
                      <a:rPr lang="es-ES" noProof="0" smtClean="0"/>
                      <a:t>Arreglo </a:t>
                    </a:r>
                    <a:r>
                      <a:rPr lang="es-ES" noProof="0"/>
                      <a:t>institucional
13%</a:t>
                    </a:r>
                  </a:p>
                </c:rich>
              </c:tx>
              <c:spPr/>
              <c:showCatName val="1"/>
              <c:showPercent val="1"/>
            </c:dLbl>
            <c:dLbl>
              <c:idx val="2"/>
              <c:layout/>
              <c:tx>
                <c:rich>
                  <a:bodyPr/>
                  <a:lstStyle/>
                  <a:p>
                    <a:pPr>
                      <a:defRPr lang="es-ES" sz="1500" b="1" noProof="0">
                        <a:solidFill>
                          <a:schemeClr val="bg1"/>
                        </a:solidFill>
                        <a:latin typeface="Bodoni MT" pitchFamily="18" charset="0"/>
                      </a:defRPr>
                    </a:pPr>
                    <a:r>
                      <a:rPr lang="es-ES" noProof="0" smtClean="0"/>
                      <a:t>Legitimidad</a:t>
                    </a:r>
                    <a:r>
                      <a:rPr lang="es-ES" noProof="0"/>
                      <a:t>
12%</a:t>
                    </a:r>
                  </a:p>
                </c:rich>
              </c:tx>
              <c:spPr/>
              <c:showCatName val="1"/>
              <c:showPercent val="1"/>
            </c:dLbl>
            <c:dLbl>
              <c:idx val="3"/>
              <c:layout/>
              <c:tx>
                <c:rich>
                  <a:bodyPr/>
                  <a:lstStyle/>
                  <a:p>
                    <a:pPr>
                      <a:defRPr lang="es-ES" sz="1500" b="1" noProof="0">
                        <a:solidFill>
                          <a:schemeClr val="bg1"/>
                        </a:solidFill>
                        <a:latin typeface="Bodoni MT" pitchFamily="18" charset="0"/>
                      </a:defRPr>
                    </a:pPr>
                    <a:r>
                      <a:rPr lang="es-ES" noProof="0" smtClean="0"/>
                      <a:t>Metodología </a:t>
                    </a:r>
                    <a:r>
                      <a:rPr lang="es-ES" noProof="0"/>
                      <a:t>de </a:t>
                    </a:r>
                    <a:r>
                      <a:rPr lang="es-ES" noProof="0" smtClean="0"/>
                      <a:t>trabajo</a:t>
                    </a:r>
                    <a:r>
                      <a:rPr lang="es-ES" noProof="0"/>
                      <a:t>
12%</a:t>
                    </a:r>
                  </a:p>
                </c:rich>
              </c:tx>
              <c:spPr/>
              <c:showCatName val="1"/>
              <c:showPercent val="1"/>
            </c:dLbl>
            <c:dLbl>
              <c:idx val="4"/>
              <c:layout>
                <c:manualLayout>
                  <c:x val="-3.3538731733165079E-2"/>
                  <c:y val="-0.13829518807314917"/>
                </c:manualLayout>
              </c:layout>
              <c:tx>
                <c:rich>
                  <a:bodyPr/>
                  <a:lstStyle/>
                  <a:p>
                    <a:pPr>
                      <a:defRPr lang="es-ES" sz="1500" b="1" noProof="0">
                        <a:solidFill>
                          <a:schemeClr val="bg1"/>
                        </a:solidFill>
                        <a:latin typeface="Bodoni MT" pitchFamily="18" charset="0"/>
                      </a:defRPr>
                    </a:pPr>
                    <a:r>
                      <a:rPr lang="es-ES" noProof="0" smtClean="0"/>
                      <a:t>Articulación</a:t>
                    </a:r>
                    <a:r>
                      <a:rPr lang="es-ES" noProof="0"/>
                      <a:t>
16%</a:t>
                    </a:r>
                  </a:p>
                </c:rich>
              </c:tx>
              <c:spPr/>
              <c:showCatName val="1"/>
              <c:showPercent val="1"/>
            </c:dLbl>
            <c:dLbl>
              <c:idx val="5"/>
              <c:layout>
                <c:manualLayout>
                  <c:x val="0.14656811230813041"/>
                  <c:y val="-0.12183088034911042"/>
                </c:manualLayout>
              </c:layout>
              <c:tx>
                <c:rich>
                  <a:bodyPr/>
                  <a:lstStyle/>
                  <a:p>
                    <a:pPr>
                      <a:defRPr lang="es-ES" sz="1500" b="1" noProof="0">
                        <a:solidFill>
                          <a:schemeClr val="bg1"/>
                        </a:solidFill>
                        <a:latin typeface="Bodoni MT" pitchFamily="18" charset="0"/>
                      </a:defRPr>
                    </a:pPr>
                    <a:r>
                      <a:rPr lang="es-ES" sz="1500" noProof="0" smtClean="0">
                        <a:solidFill>
                          <a:schemeClr val="bg1"/>
                        </a:solidFill>
                      </a:rPr>
                      <a:t>Diseminación  experiencias</a:t>
                    </a:r>
                    <a:r>
                      <a:rPr lang="es-ES" sz="1500" noProof="0">
                        <a:solidFill>
                          <a:schemeClr val="bg1"/>
                        </a:solidFill>
                      </a:rPr>
                      <a:t>
22%</a:t>
                    </a:r>
                  </a:p>
                </c:rich>
              </c:tx>
              <c:spPr/>
              <c:showCatName val="1"/>
              <c:showPercent val="1"/>
            </c:dLbl>
            <c:dLbl>
              <c:idx val="6"/>
              <c:layout/>
              <c:tx>
                <c:rich>
                  <a:bodyPr/>
                  <a:lstStyle/>
                  <a:p>
                    <a:pPr>
                      <a:defRPr lang="es-ES" sz="1500" b="1" noProof="0">
                        <a:solidFill>
                          <a:schemeClr val="tx1"/>
                        </a:solidFill>
                        <a:latin typeface="Bodoni MT" pitchFamily="18" charset="0"/>
                      </a:defRPr>
                    </a:pPr>
                    <a:r>
                      <a:rPr lang="es-ES" noProof="0" smtClean="0">
                        <a:solidFill>
                          <a:schemeClr val="tx1"/>
                        </a:solidFill>
                      </a:rPr>
                      <a:t>Diseminación  información</a:t>
                    </a:r>
                    <a:r>
                      <a:rPr lang="es-ES" noProof="0">
                        <a:solidFill>
                          <a:schemeClr val="tx1"/>
                        </a:solidFill>
                      </a:rPr>
                      <a:t>
22%</a:t>
                    </a:r>
                  </a:p>
                </c:rich>
              </c:tx>
              <c:spPr/>
              <c:showCatName val="1"/>
              <c:showPercent val="1"/>
            </c:dLbl>
            <c:txPr>
              <a:bodyPr/>
              <a:lstStyle/>
              <a:p>
                <a:pPr>
                  <a:defRPr lang="es-ES" sz="1500" b="1" noProof="0">
                    <a:latin typeface="Bodoni MT" pitchFamily="18" charset="0"/>
                  </a:defRPr>
                </a:pPr>
                <a:endParaRPr lang="pt-BR"/>
              </a:p>
            </c:txPr>
            <c:showCatName val="1"/>
            <c:showPercent val="1"/>
            <c:showLeaderLines val="1"/>
          </c:dLbls>
          <c:cat>
            <c:strRef>
              <c:f>Plan1!$A$1:$A$7</c:f>
              <c:strCache>
                <c:ptCount val="7"/>
                <c:pt idx="0">
                  <c:v>Fomento e financiamento</c:v>
                </c:pt>
                <c:pt idx="1">
                  <c:v>Arranjo institucional</c:v>
                </c:pt>
                <c:pt idx="2">
                  <c:v>Legitimidade</c:v>
                </c:pt>
                <c:pt idx="3">
                  <c:v>Metodologia de trabalho</c:v>
                </c:pt>
                <c:pt idx="4">
                  <c:v>Articulação</c:v>
                </c:pt>
                <c:pt idx="5">
                  <c:v>Disseminação de experiências</c:v>
                </c:pt>
                <c:pt idx="6">
                  <c:v>Disseminação de informação</c:v>
                </c:pt>
              </c:strCache>
            </c:strRef>
          </c:cat>
          <c:val>
            <c:numRef>
              <c:f>Plan1!$B$1:$B$7</c:f>
              <c:numCache>
                <c:formatCode>General</c:formatCode>
                <c:ptCount val="7"/>
                <c:pt idx="0">
                  <c:v>3.13</c:v>
                </c:pt>
                <c:pt idx="1">
                  <c:v>12.5</c:v>
                </c:pt>
                <c:pt idx="2">
                  <c:v>12.5</c:v>
                </c:pt>
                <c:pt idx="3">
                  <c:v>12.5</c:v>
                </c:pt>
                <c:pt idx="4">
                  <c:v>15.63</c:v>
                </c:pt>
                <c:pt idx="5">
                  <c:v>21.88</c:v>
                </c:pt>
                <c:pt idx="6">
                  <c:v>21.88</c:v>
                </c:pt>
              </c:numCache>
            </c:numRef>
          </c:val>
        </c:ser>
        <c:dLbls>
          <c:showCatName val="1"/>
          <c:showPercent val="1"/>
        </c:dLbls>
        <c:firstSliceAng val="0"/>
      </c:pieChart>
    </c:plotArea>
    <c:plotVisOnly val="1"/>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26"/>
  <c:chart>
    <c:autoTitleDeleted val="1"/>
    <c:plotArea>
      <c:layout>
        <c:manualLayout>
          <c:layoutTarget val="inner"/>
          <c:xMode val="edge"/>
          <c:yMode val="edge"/>
          <c:x val="0.13518773855184449"/>
          <c:y val="8.9583333333333348E-2"/>
          <c:w val="0.81295727297330145"/>
          <c:h val="0.91041666666666599"/>
        </c:manualLayout>
      </c:layout>
      <c:pieChart>
        <c:varyColors val="1"/>
        <c:ser>
          <c:idx val="0"/>
          <c:order val="0"/>
          <c:dPt>
            <c:idx val="7"/>
            <c:spPr>
              <a:solidFill>
                <a:schemeClr val="bg2">
                  <a:lumMod val="75000"/>
                </a:schemeClr>
              </a:solidFill>
            </c:spPr>
          </c:dPt>
          <c:dPt>
            <c:idx val="8"/>
            <c:spPr>
              <a:solidFill>
                <a:schemeClr val="accent3">
                  <a:lumMod val="50000"/>
                </a:schemeClr>
              </a:solidFill>
            </c:spPr>
          </c:dPt>
          <c:dLbls>
            <c:dLbl>
              <c:idx val="0"/>
              <c:layout>
                <c:manualLayout>
                  <c:x val="-0.12431073991850099"/>
                  <c:y val="0"/>
                </c:manualLayout>
              </c:layout>
              <c:tx>
                <c:rich>
                  <a:bodyPr/>
                  <a:lstStyle/>
                  <a:p>
                    <a:r>
                      <a:rPr lang="es-ES" sz="1500" b="1" noProof="0" smtClean="0">
                        <a:latin typeface="Bodoni MT" pitchFamily="18" charset="0"/>
                      </a:rPr>
                      <a:t>Diseminación</a:t>
                    </a:r>
                  </a:p>
                  <a:p>
                    <a:r>
                      <a:rPr lang="es-ES" sz="1500" b="1" noProof="0" smtClean="0">
                        <a:latin typeface="Bodoni MT" pitchFamily="18" charset="0"/>
                      </a:rPr>
                      <a:t> </a:t>
                    </a:r>
                    <a:r>
                      <a:rPr lang="es-ES" sz="1500" b="1" noProof="0">
                        <a:latin typeface="Bodoni MT" pitchFamily="18" charset="0"/>
                      </a:rPr>
                      <a:t>de </a:t>
                    </a:r>
                    <a:r>
                      <a:rPr lang="es-ES" sz="1500" b="1" noProof="0" smtClean="0">
                        <a:latin typeface="Bodoni MT" pitchFamily="18" charset="0"/>
                      </a:rPr>
                      <a:t>información
2%</a:t>
                    </a:r>
                    <a:endParaRPr lang="es-ES" sz="1500" b="1" noProof="0">
                      <a:latin typeface="Bodoni MT" pitchFamily="18" charset="0"/>
                    </a:endParaRPr>
                  </a:p>
                </c:rich>
              </c:tx>
              <c:showCatName val="1"/>
              <c:showPercent val="1"/>
            </c:dLbl>
            <c:dLbl>
              <c:idx val="1"/>
              <c:layout>
                <c:manualLayout>
                  <c:x val="4.2791160077508092E-2"/>
                  <c:y val="1.1204392827777019E-2"/>
                </c:manualLayout>
              </c:layout>
              <c:tx>
                <c:rich>
                  <a:bodyPr/>
                  <a:lstStyle/>
                  <a:p>
                    <a:r>
                      <a:rPr lang="es-ES" sz="1500" b="1" noProof="0" smtClean="0">
                        <a:latin typeface="Bodoni MT" pitchFamily="18" charset="0"/>
                      </a:rPr>
                      <a:t>Gestión de políticas macro económicas  2</a:t>
                    </a:r>
                    <a:r>
                      <a:rPr lang="es-ES" sz="1500" b="1" noProof="0">
                        <a:latin typeface="Bodoni MT" pitchFamily="18" charset="0"/>
                      </a:rPr>
                      <a:t>%</a:t>
                    </a:r>
                  </a:p>
                </c:rich>
              </c:tx>
              <c:showCatName val="1"/>
              <c:showPercent val="1"/>
            </c:dLbl>
            <c:dLbl>
              <c:idx val="2"/>
              <c:layout>
                <c:manualLayout>
                  <c:x val="4.5797635563169493E-2"/>
                  <c:y val="0.10349259451390587"/>
                </c:manualLayout>
              </c:layout>
              <c:tx>
                <c:rich>
                  <a:bodyPr/>
                  <a:lstStyle/>
                  <a:p>
                    <a:r>
                      <a:rPr lang="es-ES" noProof="0" smtClean="0"/>
                      <a:t>Gobernanza</a:t>
                    </a:r>
                    <a:r>
                      <a:rPr lang="es-ES" noProof="0"/>
                      <a:t>
2%</a:t>
                    </a:r>
                  </a:p>
                </c:rich>
              </c:tx>
              <c:showCatName val="1"/>
              <c:showPercent val="1"/>
            </c:dLbl>
            <c:dLbl>
              <c:idx val="3"/>
              <c:layout>
                <c:manualLayout>
                  <c:x val="-0.13779795960550228"/>
                  <c:y val="0.10659771112781477"/>
                </c:manualLayout>
              </c:layout>
              <c:tx>
                <c:rich>
                  <a:bodyPr/>
                  <a:lstStyle/>
                  <a:p>
                    <a:pPr>
                      <a:defRPr lang="es-ES" sz="1500" b="1" noProof="0">
                        <a:solidFill>
                          <a:schemeClr val="bg1"/>
                        </a:solidFill>
                        <a:latin typeface="Bodoni MT" pitchFamily="18" charset="0"/>
                      </a:defRPr>
                    </a:pPr>
                    <a:r>
                      <a:rPr noProof="0" smtClean="0"/>
                      <a:t>Integración</a:t>
                    </a:r>
                    <a:r>
                      <a:rPr noProof="0"/>
                      <a:t>
5%</a:t>
                    </a:r>
                  </a:p>
                </c:rich>
              </c:tx>
              <c:spPr/>
              <c:showCatName val="1"/>
              <c:showPercent val="1"/>
            </c:dLbl>
            <c:dLbl>
              <c:idx val="4"/>
              <c:layout>
                <c:manualLayout>
                  <c:x val="-8.1074766215965849E-2"/>
                  <c:y val="5.4237024960211246E-2"/>
                </c:manualLayout>
              </c:layout>
              <c:tx>
                <c:rich>
                  <a:bodyPr/>
                  <a:lstStyle/>
                  <a:p>
                    <a:pPr>
                      <a:defRPr lang="es-ES" sz="1500" b="1" noProof="0">
                        <a:solidFill>
                          <a:schemeClr val="bg1"/>
                        </a:solidFill>
                        <a:latin typeface="Bodoni MT" pitchFamily="18" charset="0"/>
                      </a:defRPr>
                    </a:pPr>
                    <a:r>
                      <a:rPr noProof="0" smtClean="0"/>
                      <a:t>Diseminación </a:t>
                    </a:r>
                    <a:r>
                      <a:rPr noProof="0"/>
                      <a:t>de </a:t>
                    </a:r>
                    <a:r>
                      <a:rPr noProof="0" smtClean="0"/>
                      <a:t>experiencias</a:t>
                    </a:r>
                    <a:r>
                      <a:rPr noProof="0"/>
                      <a:t>
7%</a:t>
                    </a:r>
                  </a:p>
                </c:rich>
              </c:tx>
              <c:spPr/>
              <c:showCatName val="1"/>
              <c:showPercent val="1"/>
            </c:dLbl>
            <c:dLbl>
              <c:idx val="5"/>
              <c:layout/>
              <c:tx>
                <c:rich>
                  <a:bodyPr/>
                  <a:lstStyle/>
                  <a:p>
                    <a:pPr>
                      <a:defRPr lang="es-ES" sz="1500" b="1" noProof="0">
                        <a:solidFill>
                          <a:schemeClr val="bg1"/>
                        </a:solidFill>
                        <a:latin typeface="Bodoni MT" pitchFamily="18" charset="0"/>
                      </a:defRPr>
                    </a:pPr>
                    <a:r>
                      <a:rPr smtClean="0"/>
                      <a:t>Metodología </a:t>
                    </a:r>
                    <a:r>
                      <a:rPr/>
                      <a:t>de </a:t>
                    </a:r>
                    <a:r>
                      <a:rPr smtClean="0"/>
                      <a:t>trabajo</a:t>
                    </a:r>
                    <a:r>
                      <a:t>
7%</a:t>
                    </a:r>
                  </a:p>
                </c:rich>
              </c:tx>
              <c:spPr/>
              <c:showCatName val="1"/>
              <c:showPercent val="1"/>
            </c:dLbl>
            <c:dLbl>
              <c:idx val="6"/>
              <c:layout>
                <c:manualLayout>
                  <c:x val="-0.15149048242298718"/>
                  <c:y val="-0.14519783464566929"/>
                </c:manualLayout>
              </c:layout>
              <c:tx>
                <c:rich>
                  <a:bodyPr/>
                  <a:lstStyle/>
                  <a:p>
                    <a:r>
                      <a:rPr smtClean="0"/>
                      <a:t>Arreglo </a:t>
                    </a:r>
                    <a:r>
                      <a:t>institucional
13%</a:t>
                    </a:r>
                  </a:p>
                </c:rich>
              </c:tx>
              <c:showCatName val="1"/>
              <c:showPercent val="1"/>
            </c:dLbl>
            <c:dLbl>
              <c:idx val="7"/>
              <c:layout>
                <c:manualLayout>
                  <c:x val="6.8657048380724783E-2"/>
                  <c:y val="-7.683333333333342E-2"/>
                </c:manualLayout>
              </c:layout>
              <c:tx>
                <c:rich>
                  <a:bodyPr/>
                  <a:lstStyle/>
                  <a:p>
                    <a:pPr>
                      <a:defRPr lang="es-ES" sz="1500" b="1" noProof="0">
                        <a:solidFill>
                          <a:schemeClr val="bg1"/>
                        </a:solidFill>
                        <a:latin typeface="Bodoni MT" pitchFamily="18" charset="0"/>
                      </a:defRPr>
                    </a:pPr>
                    <a:r>
                      <a:rPr noProof="0" smtClean="0"/>
                      <a:t>Articulación</a:t>
                    </a:r>
                    <a:r>
                      <a:rPr noProof="0"/>
                      <a:t>
16%</a:t>
                    </a:r>
                  </a:p>
                </c:rich>
              </c:tx>
              <c:spPr/>
              <c:showCatName val="1"/>
              <c:showPercent val="1"/>
            </c:dLbl>
            <c:dLbl>
              <c:idx val="8"/>
              <c:layout>
                <c:manualLayout>
                  <c:x val="0.23140285907792102"/>
                  <c:y val="0.15771081981815899"/>
                </c:manualLayout>
              </c:layout>
              <c:tx>
                <c:rich>
                  <a:bodyPr/>
                  <a:lstStyle/>
                  <a:p>
                    <a:pPr>
                      <a:defRPr lang="es-ES" sz="1500" b="1" noProof="0">
                        <a:solidFill>
                          <a:schemeClr val="bg1"/>
                        </a:solidFill>
                        <a:latin typeface="Bodoni MT" pitchFamily="18" charset="0"/>
                      </a:defRPr>
                    </a:pPr>
                    <a:r>
                      <a:rPr noProof="0" smtClean="0"/>
                      <a:t>Promoción </a:t>
                    </a:r>
                    <a:r>
                      <a:rPr noProof="0"/>
                      <a:t>de políticas </a:t>
                    </a:r>
                    <a:r>
                      <a:rPr noProof="0" smtClean="0"/>
                      <a:t>sociales</a:t>
                    </a:r>
                    <a:r>
                      <a:rPr noProof="0"/>
                      <a:t>
46%</a:t>
                    </a:r>
                  </a:p>
                </c:rich>
              </c:tx>
              <c:spPr/>
              <c:showCatName val="1"/>
              <c:showPercent val="1"/>
            </c:dLbl>
            <c:txPr>
              <a:bodyPr/>
              <a:lstStyle/>
              <a:p>
                <a:pPr>
                  <a:defRPr lang="es-ES" sz="1500" b="1" noProof="0">
                    <a:latin typeface="Bodoni MT" pitchFamily="18" charset="0"/>
                  </a:defRPr>
                </a:pPr>
                <a:endParaRPr lang="pt-BR"/>
              </a:p>
            </c:txPr>
            <c:showCatName val="1"/>
            <c:showPercent val="1"/>
            <c:showLeaderLines val="1"/>
          </c:dLbls>
          <c:cat>
            <c:strRef>
              <c:f>Plan1!$A$10:$A$18</c:f>
              <c:strCache>
                <c:ptCount val="9"/>
                <c:pt idx="0">
                  <c:v>Disseminação de informação</c:v>
                </c:pt>
                <c:pt idx="1">
                  <c:v>Gestão de políticas macroeconômicas</c:v>
                </c:pt>
                <c:pt idx="2">
                  <c:v>Governança</c:v>
                </c:pt>
                <c:pt idx="3">
                  <c:v>Integração</c:v>
                </c:pt>
                <c:pt idx="4">
                  <c:v>Disseminação de experiências</c:v>
                </c:pt>
                <c:pt idx="5">
                  <c:v>Metodologia de trabalho</c:v>
                </c:pt>
                <c:pt idx="6">
                  <c:v>Arranjo institucional</c:v>
                </c:pt>
                <c:pt idx="7">
                  <c:v>Articulação</c:v>
                </c:pt>
                <c:pt idx="8">
                  <c:v>Promoção de políticas sociais</c:v>
                </c:pt>
              </c:strCache>
            </c:strRef>
          </c:cat>
          <c:val>
            <c:numRef>
              <c:f>Plan1!$B$10:$B$18</c:f>
              <c:numCache>
                <c:formatCode>General</c:formatCode>
                <c:ptCount val="9"/>
                <c:pt idx="0">
                  <c:v>1.82</c:v>
                </c:pt>
                <c:pt idx="1">
                  <c:v>1.82</c:v>
                </c:pt>
                <c:pt idx="2">
                  <c:v>1.82</c:v>
                </c:pt>
                <c:pt idx="3">
                  <c:v>5.45</c:v>
                </c:pt>
                <c:pt idx="4">
                  <c:v>7.2700000000000014</c:v>
                </c:pt>
                <c:pt idx="5">
                  <c:v>7.2700000000000014</c:v>
                </c:pt>
                <c:pt idx="6">
                  <c:v>12.73</c:v>
                </c:pt>
                <c:pt idx="7">
                  <c:v>16.36</c:v>
                </c:pt>
                <c:pt idx="8">
                  <c:v>45.45</c:v>
                </c:pt>
              </c:numCache>
            </c:numRef>
          </c:val>
        </c:ser>
        <c:dLbls>
          <c:showCatName val="1"/>
          <c:showPercent val="1"/>
        </c:dLbls>
        <c:firstSliceAng val="24"/>
      </c:pieChart>
    </c:plotArea>
    <c:plotVisOnly val="1"/>
  </c:chart>
  <c:txPr>
    <a:bodyPr/>
    <a:lstStyle/>
    <a:p>
      <a:pPr>
        <a:defRPr sz="1800"/>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26"/>
  <c:chart>
    <c:autoTitleDeleted val="1"/>
    <c:plotArea>
      <c:layout>
        <c:manualLayout>
          <c:layoutTarget val="inner"/>
          <c:xMode val="edge"/>
          <c:yMode val="edge"/>
          <c:x val="8.1281898696348831E-2"/>
          <c:y val="8.7187820913219895E-3"/>
          <c:w val="0.90362972087684423"/>
          <c:h val="0.97956406971778986"/>
        </c:manualLayout>
      </c:layout>
      <c:pieChart>
        <c:varyColors val="1"/>
        <c:ser>
          <c:idx val="0"/>
          <c:order val="0"/>
          <c:dPt>
            <c:idx val="0"/>
            <c:spPr>
              <a:solidFill>
                <a:schemeClr val="accent3">
                  <a:lumMod val="75000"/>
                </a:schemeClr>
              </a:solidFill>
            </c:spPr>
          </c:dPt>
          <c:dPt>
            <c:idx val="1"/>
            <c:spPr>
              <a:solidFill>
                <a:schemeClr val="accent2">
                  <a:lumMod val="75000"/>
                </a:schemeClr>
              </a:solidFill>
            </c:spPr>
          </c:dPt>
          <c:dPt>
            <c:idx val="2"/>
            <c:spPr>
              <a:solidFill>
                <a:schemeClr val="accent4">
                  <a:lumMod val="50000"/>
                </a:schemeClr>
              </a:solidFill>
            </c:spPr>
          </c:dPt>
          <c:dLbls>
            <c:dLbl>
              <c:idx val="0"/>
              <c:delete val="1"/>
            </c:dLbl>
            <c:dLbl>
              <c:idx val="1"/>
              <c:layout>
                <c:manualLayout>
                  <c:x val="-0.14331501858775933"/>
                  <c:y val="-0.19035928164843971"/>
                </c:manualLayout>
              </c:layout>
              <c:tx>
                <c:rich>
                  <a:bodyPr/>
                  <a:lstStyle/>
                  <a:p>
                    <a:pPr>
                      <a:defRPr lang="es-ES" sz="1500" b="1" noProof="0">
                        <a:solidFill>
                          <a:schemeClr val="bg1"/>
                        </a:solidFill>
                        <a:latin typeface="Bodoni MT" pitchFamily="18" charset="0"/>
                      </a:defRPr>
                    </a:pPr>
                    <a:r>
                      <a:rPr lang="es-ES" sz="1500" b="1" noProof="0" dirty="0" smtClean="0">
                        <a:solidFill>
                          <a:schemeClr val="bg1"/>
                        </a:solidFill>
                        <a:latin typeface="Bodoni MT" pitchFamily="18" charset="0"/>
                      </a:rPr>
                      <a:t>Diseminación  información</a:t>
                    </a:r>
                    <a:r>
                      <a:rPr lang="es-ES" sz="1500" b="1" noProof="0" dirty="0">
                        <a:solidFill>
                          <a:schemeClr val="bg1"/>
                        </a:solidFill>
                        <a:latin typeface="Bodoni MT" pitchFamily="18" charset="0"/>
                      </a:rPr>
                      <a:t>
26%</a:t>
                    </a:r>
                  </a:p>
                </c:rich>
              </c:tx>
              <c:spPr/>
              <c:showCatName val="1"/>
              <c:showPercent val="1"/>
            </c:dLbl>
            <c:dLbl>
              <c:idx val="2"/>
              <c:layout>
                <c:manualLayout>
                  <c:x val="0.18694841583236643"/>
                  <c:y val="-0.12774842873829731"/>
                </c:manualLayout>
              </c:layout>
              <c:tx>
                <c:rich>
                  <a:bodyPr/>
                  <a:lstStyle/>
                  <a:p>
                    <a:pPr>
                      <a:defRPr lang="es-ES" sz="1500" b="1" noProof="0">
                        <a:solidFill>
                          <a:schemeClr val="bg1"/>
                        </a:solidFill>
                        <a:latin typeface="Bodoni MT" pitchFamily="18" charset="0"/>
                      </a:defRPr>
                    </a:pPr>
                    <a:r>
                      <a:rPr lang="es-ES" noProof="0"/>
                      <a:t>Agenda de </a:t>
                    </a:r>
                    <a:r>
                      <a:rPr lang="es-ES" noProof="0" smtClean="0"/>
                      <a:t>trabajo</a:t>
                    </a:r>
                    <a:r>
                      <a:rPr lang="es-ES" noProof="0"/>
                      <a:t>
20%</a:t>
                    </a:r>
                  </a:p>
                </c:rich>
              </c:tx>
              <c:spPr/>
              <c:showCatName val="1"/>
              <c:showPercent val="1"/>
            </c:dLbl>
            <c:dLbl>
              <c:idx val="3"/>
              <c:layout>
                <c:manualLayout>
                  <c:x val="0.15355769733084321"/>
                  <c:y val="9.7841476291034749E-2"/>
                </c:manualLayout>
              </c:layout>
              <c:tx>
                <c:rich>
                  <a:bodyPr/>
                  <a:lstStyle/>
                  <a:p>
                    <a:pPr>
                      <a:defRPr lang="es-ES" sz="1400" b="1" noProof="0">
                        <a:solidFill>
                          <a:schemeClr val="bg1"/>
                        </a:solidFill>
                        <a:latin typeface="Bodoni MT" pitchFamily="18" charset="0"/>
                      </a:defRPr>
                    </a:pPr>
                    <a:r>
                      <a:rPr lang="es-ES" sz="1400" noProof="0" smtClean="0">
                        <a:solidFill>
                          <a:schemeClr val="bg1"/>
                        </a:solidFill>
                      </a:rPr>
                      <a:t>Fomento </a:t>
                    </a:r>
                    <a:r>
                      <a:rPr lang="es-ES" sz="1400" noProof="0" smtClean="0">
                        <a:solidFill>
                          <a:schemeClr val="bg1"/>
                        </a:solidFill>
                      </a:rPr>
                      <a:t>y financiación</a:t>
                    </a:r>
                    <a:r>
                      <a:rPr lang="es-ES" sz="1400" noProof="0">
                        <a:solidFill>
                          <a:schemeClr val="bg1"/>
                        </a:solidFill>
                      </a:rPr>
                      <a:t>
11%</a:t>
                    </a:r>
                  </a:p>
                </c:rich>
              </c:tx>
              <c:spPr/>
              <c:showCatName val="1"/>
              <c:showPercent val="1"/>
            </c:dLbl>
            <c:dLbl>
              <c:idx val="4"/>
              <c:layout>
                <c:manualLayout>
                  <c:x val="-6.6324059177676919E-2"/>
                  <c:y val="1.3445271393332439E-2"/>
                </c:manualLayout>
              </c:layout>
              <c:tx>
                <c:rich>
                  <a:bodyPr/>
                  <a:lstStyle/>
                  <a:p>
                    <a:r>
                      <a:rPr lang="es-ES" sz="1500" noProof="0" smtClean="0"/>
                      <a:t>Diseminación experiencias</a:t>
                    </a:r>
                    <a:r>
                      <a:rPr lang="es-ES" sz="1500" noProof="0"/>
                      <a:t>
6%</a:t>
                    </a:r>
                  </a:p>
                </c:rich>
              </c:tx>
              <c:showCatName val="1"/>
              <c:showPercent val="1"/>
            </c:dLbl>
            <c:dLbl>
              <c:idx val="5"/>
              <c:layout>
                <c:manualLayout>
                  <c:x val="6.5288684219264453E-2"/>
                  <c:y val="3.8048863777366965E-2"/>
                </c:manualLayout>
              </c:layout>
              <c:tx>
                <c:rich>
                  <a:bodyPr/>
                  <a:lstStyle/>
                  <a:p>
                    <a:pPr>
                      <a:defRPr lang="es-ES" sz="1500" b="1" noProof="0">
                        <a:solidFill>
                          <a:schemeClr val="bg1"/>
                        </a:solidFill>
                        <a:latin typeface="Bodoni MT" pitchFamily="18" charset="0"/>
                      </a:defRPr>
                    </a:pPr>
                    <a:r>
                      <a:rPr lang="es-ES" noProof="0" smtClean="0"/>
                      <a:t>Metodología </a:t>
                    </a:r>
                    <a:r>
                      <a:rPr lang="es-ES" noProof="0"/>
                      <a:t>de </a:t>
                    </a:r>
                    <a:r>
                      <a:rPr lang="es-ES" noProof="0" smtClean="0"/>
                      <a:t>trabajo</a:t>
                    </a:r>
                    <a:r>
                      <a:rPr lang="es-ES" noProof="0"/>
                      <a:t>
6%</a:t>
                    </a:r>
                  </a:p>
                </c:rich>
              </c:tx>
              <c:spPr/>
              <c:showCatName val="1"/>
              <c:showPercent val="1"/>
            </c:dLbl>
            <c:txPr>
              <a:bodyPr/>
              <a:lstStyle/>
              <a:p>
                <a:pPr>
                  <a:defRPr lang="es-ES" sz="1500" b="1" noProof="0">
                    <a:latin typeface="Bodoni MT" pitchFamily="18" charset="0"/>
                  </a:defRPr>
                </a:pPr>
                <a:endParaRPr lang="pt-BR"/>
              </a:p>
            </c:txPr>
            <c:showCatName val="1"/>
            <c:showPercent val="1"/>
            <c:showLeaderLines val="1"/>
          </c:dLbls>
          <c:cat>
            <c:strRef>
              <c:f>[Pasta1]Plan1!$A$26:$A$31</c:f>
              <c:strCache>
                <c:ptCount val="6"/>
                <c:pt idx="0">
                  <c:v>Institucionalização ou arranjo institucional</c:v>
                </c:pt>
                <c:pt idx="1">
                  <c:v>Disseminação de informação</c:v>
                </c:pt>
                <c:pt idx="2">
                  <c:v>Agenda de trabalho</c:v>
                </c:pt>
                <c:pt idx="3">
                  <c:v>Fomento e financiamento</c:v>
                </c:pt>
                <c:pt idx="4">
                  <c:v>Disseminação de experiências</c:v>
                </c:pt>
                <c:pt idx="5">
                  <c:v>Metodologia de trabalho</c:v>
                </c:pt>
              </c:strCache>
            </c:strRef>
          </c:cat>
          <c:val>
            <c:numRef>
              <c:f>[Pasta1]Plan1!$B$26:$B$31</c:f>
              <c:numCache>
                <c:formatCode>General</c:formatCode>
                <c:ptCount val="6"/>
                <c:pt idx="0">
                  <c:v>31.43</c:v>
                </c:pt>
                <c:pt idx="1">
                  <c:v>25.71</c:v>
                </c:pt>
                <c:pt idx="2">
                  <c:v>20</c:v>
                </c:pt>
                <c:pt idx="3">
                  <c:v>11.43</c:v>
                </c:pt>
                <c:pt idx="4">
                  <c:v>5.71</c:v>
                </c:pt>
                <c:pt idx="5">
                  <c:v>5.71</c:v>
                </c:pt>
              </c:numCache>
            </c:numRef>
          </c:val>
        </c:ser>
        <c:dLbls>
          <c:showCatName val="1"/>
          <c:showPercent val="1"/>
        </c:dLbls>
        <c:firstSliceAng val="0"/>
      </c:pieChart>
    </c:plotArea>
    <c:plotVisOnly val="1"/>
  </c:chart>
  <c:txPr>
    <a:bodyPr/>
    <a:lstStyle/>
    <a:p>
      <a:pPr>
        <a:defRPr sz="1800"/>
      </a:pPr>
      <a:endParaRPr lang="pt-B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745EF-F504-4815-906C-B99D9E11F98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pt-BR"/>
        </a:p>
      </dgm:t>
    </dgm:pt>
    <dgm:pt modelId="{555A1E30-DB3D-4E5C-9A7A-23C729A2BAAF}">
      <dgm:prSet phldrT="[Texto]"/>
      <dgm:spPr/>
      <dgm:t>
        <a:bodyPr/>
        <a:lstStyle/>
        <a:p>
          <a:r>
            <a:rPr lang="pt-BR" b="1" dirty="0" smtClean="0">
              <a:solidFill>
                <a:schemeClr val="bg2">
                  <a:lumMod val="50000"/>
                </a:schemeClr>
              </a:solidFill>
            </a:rPr>
            <a:t>Octubre 2012</a:t>
          </a:r>
          <a:endParaRPr lang="pt-BR" b="1" dirty="0">
            <a:solidFill>
              <a:schemeClr val="bg2">
                <a:lumMod val="50000"/>
              </a:schemeClr>
            </a:solidFill>
          </a:endParaRPr>
        </a:p>
      </dgm:t>
    </dgm:pt>
    <dgm:pt modelId="{DD55C1D0-4C49-4168-806C-D0BDE80AD5BE}" type="parTrans" cxnId="{9058EAE9-F82E-4F1C-B72D-88F3BC7286C1}">
      <dgm:prSet/>
      <dgm:spPr/>
      <dgm:t>
        <a:bodyPr/>
        <a:lstStyle/>
        <a:p>
          <a:endParaRPr lang="pt-BR"/>
        </a:p>
      </dgm:t>
    </dgm:pt>
    <dgm:pt modelId="{8FCD487F-B471-4108-9231-CA152A40CE53}" type="sibTrans" cxnId="{9058EAE9-F82E-4F1C-B72D-88F3BC7286C1}">
      <dgm:prSet/>
      <dgm:spPr/>
      <dgm:t>
        <a:bodyPr/>
        <a:lstStyle/>
        <a:p>
          <a:endParaRPr lang="pt-BR"/>
        </a:p>
      </dgm:t>
    </dgm:pt>
    <dgm:pt modelId="{CB7DDB6A-E2F0-445E-BDAD-3D0D54B0CD3F}">
      <dgm:prSet phldrT="[Texto]" custT="1"/>
      <dgm:spPr/>
      <dgm:t>
        <a:bodyPr/>
        <a:lstStyle/>
        <a:p>
          <a:r>
            <a:rPr lang="es-ES" sz="1400" noProof="0" dirty="0" smtClean="0"/>
            <a:t>Proyecto inicial de la Red, diseñado por el CDES-RS con colaboración del CDES fuera llevado a Madrid (España) para presentación y debate con consejos latinoamericanos y caribeños;</a:t>
          </a:r>
          <a:endParaRPr lang="es-ES" sz="1400" noProof="0" dirty="0"/>
        </a:p>
      </dgm:t>
    </dgm:pt>
    <dgm:pt modelId="{BE025141-0671-4D45-9C12-A3E228AAC35C}" type="parTrans" cxnId="{0BC45E8A-84BC-40A1-A2BA-86304F28A4AE}">
      <dgm:prSet/>
      <dgm:spPr/>
      <dgm:t>
        <a:bodyPr/>
        <a:lstStyle/>
        <a:p>
          <a:endParaRPr lang="pt-BR"/>
        </a:p>
      </dgm:t>
    </dgm:pt>
    <dgm:pt modelId="{FF9F75B3-FFFF-4991-A08B-0ED4A4A110F4}" type="sibTrans" cxnId="{0BC45E8A-84BC-40A1-A2BA-86304F28A4AE}">
      <dgm:prSet/>
      <dgm:spPr/>
      <dgm:t>
        <a:bodyPr/>
        <a:lstStyle/>
        <a:p>
          <a:endParaRPr lang="pt-BR"/>
        </a:p>
      </dgm:t>
    </dgm:pt>
    <dgm:pt modelId="{044A92FF-C236-4C2C-BA53-F123F54D1027}">
      <dgm:prSet phldrT="[Texto]"/>
      <dgm:spPr/>
      <dgm:t>
        <a:bodyPr/>
        <a:lstStyle/>
        <a:p>
          <a:r>
            <a:rPr lang="pt-BR" b="1" dirty="0" smtClean="0">
              <a:solidFill>
                <a:schemeClr val="bg2">
                  <a:lumMod val="50000"/>
                </a:schemeClr>
              </a:solidFill>
            </a:rPr>
            <a:t>Enero 2013</a:t>
          </a:r>
          <a:endParaRPr lang="pt-BR" b="1" dirty="0">
            <a:solidFill>
              <a:schemeClr val="bg2">
                <a:lumMod val="50000"/>
              </a:schemeClr>
            </a:solidFill>
          </a:endParaRPr>
        </a:p>
      </dgm:t>
    </dgm:pt>
    <dgm:pt modelId="{21119AE1-8F4D-46E0-A9D9-4F166646BFDA}" type="parTrans" cxnId="{C7A1676B-5F06-4317-9805-C3275D7D2AF7}">
      <dgm:prSet/>
      <dgm:spPr/>
      <dgm:t>
        <a:bodyPr/>
        <a:lstStyle/>
        <a:p>
          <a:endParaRPr lang="pt-BR"/>
        </a:p>
      </dgm:t>
    </dgm:pt>
    <dgm:pt modelId="{D53886C0-2676-4996-AF9A-D04A02C9339E}" type="sibTrans" cxnId="{C7A1676B-5F06-4317-9805-C3275D7D2AF7}">
      <dgm:prSet/>
      <dgm:spPr/>
      <dgm:t>
        <a:bodyPr/>
        <a:lstStyle/>
        <a:p>
          <a:endParaRPr lang="pt-BR"/>
        </a:p>
      </dgm:t>
    </dgm:pt>
    <dgm:pt modelId="{F98DA81B-2B79-4814-9FCF-7E0227D6AD2A}">
      <dgm:prSet phldrT="[Texto]"/>
      <dgm:spPr/>
      <dgm:t>
        <a:bodyPr/>
        <a:lstStyle/>
        <a:p>
          <a:r>
            <a:rPr lang="pt-BR" b="1" dirty="0" smtClean="0">
              <a:solidFill>
                <a:schemeClr val="bg2">
                  <a:lumMod val="50000"/>
                </a:schemeClr>
              </a:solidFill>
            </a:rPr>
            <a:t>Febrero – Abril 2013</a:t>
          </a:r>
          <a:endParaRPr lang="pt-BR" b="1" dirty="0">
            <a:solidFill>
              <a:schemeClr val="bg2">
                <a:lumMod val="50000"/>
              </a:schemeClr>
            </a:solidFill>
          </a:endParaRPr>
        </a:p>
      </dgm:t>
    </dgm:pt>
    <dgm:pt modelId="{2BAFE689-7DC3-41EF-87A0-D2D97F317CC2}" type="parTrans" cxnId="{250794BF-1112-42EF-8E5E-A1216CD40A33}">
      <dgm:prSet/>
      <dgm:spPr/>
      <dgm:t>
        <a:bodyPr/>
        <a:lstStyle/>
        <a:p>
          <a:endParaRPr lang="pt-BR"/>
        </a:p>
      </dgm:t>
    </dgm:pt>
    <dgm:pt modelId="{E7E2C640-7B3B-4EE2-9D76-22E780F8D722}" type="sibTrans" cxnId="{250794BF-1112-42EF-8E5E-A1216CD40A33}">
      <dgm:prSet/>
      <dgm:spPr/>
      <dgm:t>
        <a:bodyPr/>
        <a:lstStyle/>
        <a:p>
          <a:endParaRPr lang="pt-BR"/>
        </a:p>
      </dgm:t>
    </dgm:pt>
    <dgm:pt modelId="{D78A2E8D-27E3-476E-881E-62549EBB372D}">
      <dgm:prSet custT="1"/>
      <dgm:spPr/>
      <dgm:t>
        <a:bodyPr/>
        <a:lstStyle/>
        <a:p>
          <a:r>
            <a:rPr lang="es-ES" sz="1400" noProof="0" dirty="0" smtClean="0"/>
            <a:t>Además de la posibilidad de revisar el proyecto inicial presentado en Madrid y enviar sugerencias de cambios o adiciones, los consejos también recibieron el formulario “carta de adhesión”.</a:t>
          </a:r>
        </a:p>
      </dgm:t>
    </dgm:pt>
    <dgm:pt modelId="{2EA9D0AF-F0A3-4108-A0ED-71DF72AFB731}" type="parTrans" cxnId="{87A06599-1F7F-4C8D-9CD6-CA885C51C271}">
      <dgm:prSet/>
      <dgm:spPr/>
      <dgm:t>
        <a:bodyPr/>
        <a:lstStyle/>
        <a:p>
          <a:endParaRPr lang="pt-BR"/>
        </a:p>
      </dgm:t>
    </dgm:pt>
    <dgm:pt modelId="{9D072150-BA24-4A6E-9DBC-969C21410FE0}" type="sibTrans" cxnId="{87A06599-1F7F-4C8D-9CD6-CA885C51C271}">
      <dgm:prSet/>
      <dgm:spPr/>
      <dgm:t>
        <a:bodyPr/>
        <a:lstStyle/>
        <a:p>
          <a:endParaRPr lang="pt-BR"/>
        </a:p>
      </dgm:t>
    </dgm:pt>
    <dgm:pt modelId="{062CD329-3FF0-4ADF-8553-06D5C209E004}">
      <dgm:prSet custT="1"/>
      <dgm:spPr/>
      <dgm:t>
        <a:bodyPr/>
        <a:lstStyle/>
        <a:p>
          <a:r>
            <a:rPr lang="es-ES" sz="1400" noProof="0" dirty="0" smtClean="0"/>
            <a:t>CDES y CDES-RS reciben y sistematizan las sugerencias de reformulación al proyecto, así como las cartas de adhesión, que confirman la entrada de los consejos a la Red. Es iniciada la construcción del Portal.</a:t>
          </a:r>
        </a:p>
      </dgm:t>
    </dgm:pt>
    <dgm:pt modelId="{C3863D0B-7297-4EB5-A313-6CA8523CE55E}" type="parTrans" cxnId="{A4F9871E-C287-46CA-B533-87FEBC4E8955}">
      <dgm:prSet/>
      <dgm:spPr/>
      <dgm:t>
        <a:bodyPr/>
        <a:lstStyle/>
        <a:p>
          <a:endParaRPr lang="pt-BR"/>
        </a:p>
      </dgm:t>
    </dgm:pt>
    <dgm:pt modelId="{8A53A7AA-2D85-4DC1-94FC-25D75969F5A6}" type="sibTrans" cxnId="{A4F9871E-C287-46CA-B533-87FEBC4E8955}">
      <dgm:prSet/>
      <dgm:spPr/>
      <dgm:t>
        <a:bodyPr/>
        <a:lstStyle/>
        <a:p>
          <a:endParaRPr lang="pt-BR"/>
        </a:p>
      </dgm:t>
    </dgm:pt>
    <dgm:pt modelId="{358F7E88-4B49-4BC2-A03D-4F6ECABB204F}">
      <dgm:prSet/>
      <dgm:spPr/>
      <dgm:t>
        <a:bodyPr/>
        <a:lstStyle/>
        <a:p>
          <a:r>
            <a:rPr lang="pt-BR" b="1" dirty="0" smtClean="0">
              <a:solidFill>
                <a:schemeClr val="bg2">
                  <a:lumMod val="50000"/>
                </a:schemeClr>
              </a:solidFill>
            </a:rPr>
            <a:t>Mayo 2013</a:t>
          </a:r>
        </a:p>
      </dgm:t>
    </dgm:pt>
    <dgm:pt modelId="{9DC0E085-203F-4428-9826-F35D88CFCBFF}" type="parTrans" cxnId="{15F66035-AAE1-455E-8316-8E79EA6F4267}">
      <dgm:prSet/>
      <dgm:spPr/>
      <dgm:t>
        <a:bodyPr/>
        <a:lstStyle/>
        <a:p>
          <a:endParaRPr lang="pt-BR"/>
        </a:p>
      </dgm:t>
    </dgm:pt>
    <dgm:pt modelId="{72D55651-51D6-4361-9958-F3343A3ACB80}" type="sibTrans" cxnId="{15F66035-AAE1-455E-8316-8E79EA6F4267}">
      <dgm:prSet/>
      <dgm:spPr/>
      <dgm:t>
        <a:bodyPr/>
        <a:lstStyle/>
        <a:p>
          <a:endParaRPr lang="pt-BR"/>
        </a:p>
      </dgm:t>
    </dgm:pt>
    <dgm:pt modelId="{FC9D424C-65DE-4656-AB69-48E01D720058}">
      <dgm:prSet custT="1"/>
      <dgm:spPr/>
      <dgm:t>
        <a:bodyPr/>
        <a:lstStyle/>
        <a:p>
          <a:r>
            <a:rPr lang="es-ES" sz="1400" noProof="0" dirty="0" smtClean="0"/>
            <a:t>CDES presenta nuevo documento-base sobre la Red, así como propuesta de programa para el Taller en Brasilia, realizado luego del Seminario </a:t>
          </a:r>
          <a:r>
            <a:rPr lang="es-ES" sz="1400" noProof="0" dirty="0" err="1" smtClean="0"/>
            <a:t>Intern</a:t>
          </a:r>
          <a:r>
            <a:rPr lang="es-ES" sz="1400" noProof="0" dirty="0" smtClean="0"/>
            <a:t>. sobre Desarrollo/41º. Pleno CDES</a:t>
          </a:r>
        </a:p>
      </dgm:t>
    </dgm:pt>
    <dgm:pt modelId="{D4EFEB72-8870-445E-A26F-DB6FAD8BB280}" type="parTrans" cxnId="{EE71E9CF-9A0C-4717-8E08-F7A04BFCC717}">
      <dgm:prSet/>
      <dgm:spPr/>
      <dgm:t>
        <a:bodyPr/>
        <a:lstStyle/>
        <a:p>
          <a:endParaRPr lang="pt-BR"/>
        </a:p>
      </dgm:t>
    </dgm:pt>
    <dgm:pt modelId="{8635A6C3-1BE3-4BAF-8CA6-6DA61B1830E2}" type="sibTrans" cxnId="{EE71E9CF-9A0C-4717-8E08-F7A04BFCC717}">
      <dgm:prSet/>
      <dgm:spPr/>
      <dgm:t>
        <a:bodyPr/>
        <a:lstStyle/>
        <a:p>
          <a:endParaRPr lang="pt-BR"/>
        </a:p>
      </dgm:t>
    </dgm:pt>
    <dgm:pt modelId="{E9520F4E-8144-49EB-8ED6-625F30DD9ABA}" type="pres">
      <dgm:prSet presAssocID="{ACA745EF-F504-4815-906C-B99D9E11F98B}" presName="Name0" presStyleCnt="0">
        <dgm:presLayoutVars>
          <dgm:dir/>
          <dgm:animLvl val="lvl"/>
          <dgm:resizeHandles val="exact"/>
        </dgm:presLayoutVars>
      </dgm:prSet>
      <dgm:spPr/>
      <dgm:t>
        <a:bodyPr/>
        <a:lstStyle/>
        <a:p>
          <a:endParaRPr lang="pt-BR"/>
        </a:p>
      </dgm:t>
    </dgm:pt>
    <dgm:pt modelId="{A695E774-1063-4EE8-AA66-B5CC2CDBADE0}" type="pres">
      <dgm:prSet presAssocID="{358F7E88-4B49-4BC2-A03D-4F6ECABB204F}" presName="boxAndChildren" presStyleCnt="0"/>
      <dgm:spPr/>
    </dgm:pt>
    <dgm:pt modelId="{CBA16206-2ACF-42B3-B0F3-104051906C80}" type="pres">
      <dgm:prSet presAssocID="{358F7E88-4B49-4BC2-A03D-4F6ECABB204F}" presName="parentTextBox" presStyleLbl="node1" presStyleIdx="0" presStyleCnt="4"/>
      <dgm:spPr/>
      <dgm:t>
        <a:bodyPr/>
        <a:lstStyle/>
        <a:p>
          <a:endParaRPr lang="pt-BR"/>
        </a:p>
      </dgm:t>
    </dgm:pt>
    <dgm:pt modelId="{803192BD-774B-4014-87CB-DC28DE506D0C}" type="pres">
      <dgm:prSet presAssocID="{358F7E88-4B49-4BC2-A03D-4F6ECABB204F}" presName="entireBox" presStyleLbl="node1" presStyleIdx="0" presStyleCnt="4"/>
      <dgm:spPr/>
      <dgm:t>
        <a:bodyPr/>
        <a:lstStyle/>
        <a:p>
          <a:endParaRPr lang="pt-BR"/>
        </a:p>
      </dgm:t>
    </dgm:pt>
    <dgm:pt modelId="{FFFF29B0-87A6-40A5-A719-93E96927320D}" type="pres">
      <dgm:prSet presAssocID="{358F7E88-4B49-4BC2-A03D-4F6ECABB204F}" presName="descendantBox" presStyleCnt="0"/>
      <dgm:spPr/>
    </dgm:pt>
    <dgm:pt modelId="{05ADA036-72B2-4379-8692-90B637C80B91}" type="pres">
      <dgm:prSet presAssocID="{FC9D424C-65DE-4656-AB69-48E01D720058}" presName="childTextBox" presStyleLbl="fgAccFollowNode1" presStyleIdx="0" presStyleCnt="4">
        <dgm:presLayoutVars>
          <dgm:bulletEnabled val="1"/>
        </dgm:presLayoutVars>
      </dgm:prSet>
      <dgm:spPr/>
      <dgm:t>
        <a:bodyPr/>
        <a:lstStyle/>
        <a:p>
          <a:endParaRPr lang="pt-BR"/>
        </a:p>
      </dgm:t>
    </dgm:pt>
    <dgm:pt modelId="{E1A3C34E-E7ED-489E-BC7C-F3D559C97022}" type="pres">
      <dgm:prSet presAssocID="{E7E2C640-7B3B-4EE2-9D76-22E780F8D722}" presName="sp" presStyleCnt="0"/>
      <dgm:spPr/>
    </dgm:pt>
    <dgm:pt modelId="{591DD7C3-CA5B-43CE-9EAE-1D2B30123F65}" type="pres">
      <dgm:prSet presAssocID="{F98DA81B-2B79-4814-9FCF-7E0227D6AD2A}" presName="arrowAndChildren" presStyleCnt="0"/>
      <dgm:spPr/>
    </dgm:pt>
    <dgm:pt modelId="{4C8B884C-974F-4B0F-8442-FFBE8702074A}" type="pres">
      <dgm:prSet presAssocID="{F98DA81B-2B79-4814-9FCF-7E0227D6AD2A}" presName="parentTextArrow" presStyleLbl="node1" presStyleIdx="0" presStyleCnt="4"/>
      <dgm:spPr/>
      <dgm:t>
        <a:bodyPr/>
        <a:lstStyle/>
        <a:p>
          <a:endParaRPr lang="pt-BR"/>
        </a:p>
      </dgm:t>
    </dgm:pt>
    <dgm:pt modelId="{A577CF48-09B1-455C-BAB5-3716D36379EB}" type="pres">
      <dgm:prSet presAssocID="{F98DA81B-2B79-4814-9FCF-7E0227D6AD2A}" presName="arrow" presStyleLbl="node1" presStyleIdx="1" presStyleCnt="4"/>
      <dgm:spPr/>
      <dgm:t>
        <a:bodyPr/>
        <a:lstStyle/>
        <a:p>
          <a:endParaRPr lang="pt-BR"/>
        </a:p>
      </dgm:t>
    </dgm:pt>
    <dgm:pt modelId="{7587FCD2-41FD-4B98-A63B-BA80568EA6BF}" type="pres">
      <dgm:prSet presAssocID="{F98DA81B-2B79-4814-9FCF-7E0227D6AD2A}" presName="descendantArrow" presStyleCnt="0"/>
      <dgm:spPr/>
    </dgm:pt>
    <dgm:pt modelId="{AA4FBE46-2526-4D9A-95C9-1BC8069C2335}" type="pres">
      <dgm:prSet presAssocID="{062CD329-3FF0-4ADF-8553-06D5C209E004}" presName="childTextArrow" presStyleLbl="fgAccFollowNode1" presStyleIdx="1" presStyleCnt="4">
        <dgm:presLayoutVars>
          <dgm:bulletEnabled val="1"/>
        </dgm:presLayoutVars>
      </dgm:prSet>
      <dgm:spPr/>
      <dgm:t>
        <a:bodyPr/>
        <a:lstStyle/>
        <a:p>
          <a:endParaRPr lang="pt-BR"/>
        </a:p>
      </dgm:t>
    </dgm:pt>
    <dgm:pt modelId="{C96E99ED-7335-4DCD-83AE-AC2C99A84E06}" type="pres">
      <dgm:prSet presAssocID="{D53886C0-2676-4996-AF9A-D04A02C9339E}" presName="sp" presStyleCnt="0"/>
      <dgm:spPr/>
    </dgm:pt>
    <dgm:pt modelId="{92557F83-C4CF-40B1-B480-AAA6E42A5D38}" type="pres">
      <dgm:prSet presAssocID="{044A92FF-C236-4C2C-BA53-F123F54D1027}" presName="arrowAndChildren" presStyleCnt="0"/>
      <dgm:spPr/>
    </dgm:pt>
    <dgm:pt modelId="{F2C5C973-42AC-45E7-A47E-C98B368BFB64}" type="pres">
      <dgm:prSet presAssocID="{044A92FF-C236-4C2C-BA53-F123F54D1027}" presName="parentTextArrow" presStyleLbl="node1" presStyleIdx="1" presStyleCnt="4"/>
      <dgm:spPr/>
      <dgm:t>
        <a:bodyPr/>
        <a:lstStyle/>
        <a:p>
          <a:endParaRPr lang="pt-BR"/>
        </a:p>
      </dgm:t>
    </dgm:pt>
    <dgm:pt modelId="{C732C174-0B19-4CFA-B0ED-BA9570ACBB06}" type="pres">
      <dgm:prSet presAssocID="{044A92FF-C236-4C2C-BA53-F123F54D1027}" presName="arrow" presStyleLbl="node1" presStyleIdx="2" presStyleCnt="4"/>
      <dgm:spPr/>
      <dgm:t>
        <a:bodyPr/>
        <a:lstStyle/>
        <a:p>
          <a:endParaRPr lang="pt-BR"/>
        </a:p>
      </dgm:t>
    </dgm:pt>
    <dgm:pt modelId="{CF8566BD-5569-45B6-944B-C7441A93FE71}" type="pres">
      <dgm:prSet presAssocID="{044A92FF-C236-4C2C-BA53-F123F54D1027}" presName="descendantArrow" presStyleCnt="0"/>
      <dgm:spPr/>
    </dgm:pt>
    <dgm:pt modelId="{13727A7D-C2DC-46FE-A9C3-706BB9299694}" type="pres">
      <dgm:prSet presAssocID="{D78A2E8D-27E3-476E-881E-62549EBB372D}" presName="childTextArrow" presStyleLbl="fgAccFollowNode1" presStyleIdx="2" presStyleCnt="4">
        <dgm:presLayoutVars>
          <dgm:bulletEnabled val="1"/>
        </dgm:presLayoutVars>
      </dgm:prSet>
      <dgm:spPr/>
      <dgm:t>
        <a:bodyPr/>
        <a:lstStyle/>
        <a:p>
          <a:endParaRPr lang="pt-BR"/>
        </a:p>
      </dgm:t>
    </dgm:pt>
    <dgm:pt modelId="{AB4B39BA-42FE-4C79-AC02-20FE574F7E37}" type="pres">
      <dgm:prSet presAssocID="{8FCD487F-B471-4108-9231-CA152A40CE53}" presName="sp" presStyleCnt="0"/>
      <dgm:spPr/>
    </dgm:pt>
    <dgm:pt modelId="{013F218D-9BF6-443C-A784-F2685CE25CC3}" type="pres">
      <dgm:prSet presAssocID="{555A1E30-DB3D-4E5C-9A7A-23C729A2BAAF}" presName="arrowAndChildren" presStyleCnt="0"/>
      <dgm:spPr/>
    </dgm:pt>
    <dgm:pt modelId="{C30DBFDC-3612-4168-B470-2311D3D5AB2B}" type="pres">
      <dgm:prSet presAssocID="{555A1E30-DB3D-4E5C-9A7A-23C729A2BAAF}" presName="parentTextArrow" presStyleLbl="node1" presStyleIdx="2" presStyleCnt="4"/>
      <dgm:spPr/>
      <dgm:t>
        <a:bodyPr/>
        <a:lstStyle/>
        <a:p>
          <a:endParaRPr lang="pt-BR"/>
        </a:p>
      </dgm:t>
    </dgm:pt>
    <dgm:pt modelId="{C005EAE5-E287-45B9-814E-AFE63C0575F1}" type="pres">
      <dgm:prSet presAssocID="{555A1E30-DB3D-4E5C-9A7A-23C729A2BAAF}" presName="arrow" presStyleLbl="node1" presStyleIdx="3" presStyleCnt="4"/>
      <dgm:spPr/>
      <dgm:t>
        <a:bodyPr/>
        <a:lstStyle/>
        <a:p>
          <a:endParaRPr lang="pt-BR"/>
        </a:p>
      </dgm:t>
    </dgm:pt>
    <dgm:pt modelId="{B0376716-618F-44D6-9E05-CBDA976B243F}" type="pres">
      <dgm:prSet presAssocID="{555A1E30-DB3D-4E5C-9A7A-23C729A2BAAF}" presName="descendantArrow" presStyleCnt="0"/>
      <dgm:spPr/>
    </dgm:pt>
    <dgm:pt modelId="{DC3365AC-DD8C-4390-A6CA-B0696BBA8153}" type="pres">
      <dgm:prSet presAssocID="{CB7DDB6A-E2F0-445E-BDAD-3D0D54B0CD3F}" presName="childTextArrow" presStyleLbl="fgAccFollowNode1" presStyleIdx="3" presStyleCnt="4">
        <dgm:presLayoutVars>
          <dgm:bulletEnabled val="1"/>
        </dgm:presLayoutVars>
      </dgm:prSet>
      <dgm:spPr/>
      <dgm:t>
        <a:bodyPr/>
        <a:lstStyle/>
        <a:p>
          <a:endParaRPr lang="pt-BR"/>
        </a:p>
      </dgm:t>
    </dgm:pt>
  </dgm:ptLst>
  <dgm:cxnLst>
    <dgm:cxn modelId="{1B6A67CE-F754-41F0-A71A-E65229258F9F}" type="presOf" srcId="{555A1E30-DB3D-4E5C-9A7A-23C729A2BAAF}" destId="{C005EAE5-E287-45B9-814E-AFE63C0575F1}" srcOrd="1" destOrd="0" presId="urn:microsoft.com/office/officeart/2005/8/layout/process4"/>
    <dgm:cxn modelId="{194F70DC-3263-4493-94B7-4563516CF876}" type="presOf" srcId="{044A92FF-C236-4C2C-BA53-F123F54D1027}" destId="{C732C174-0B19-4CFA-B0ED-BA9570ACBB06}" srcOrd="1" destOrd="0" presId="urn:microsoft.com/office/officeart/2005/8/layout/process4"/>
    <dgm:cxn modelId="{7E2D6FD8-D25F-497A-9D90-FA6521AE3734}" type="presOf" srcId="{F98DA81B-2B79-4814-9FCF-7E0227D6AD2A}" destId="{4C8B884C-974F-4B0F-8442-FFBE8702074A}" srcOrd="0" destOrd="0" presId="urn:microsoft.com/office/officeart/2005/8/layout/process4"/>
    <dgm:cxn modelId="{4D003B1E-7D68-4ECD-897F-07740883C53E}" type="presOf" srcId="{555A1E30-DB3D-4E5C-9A7A-23C729A2BAAF}" destId="{C30DBFDC-3612-4168-B470-2311D3D5AB2B}" srcOrd="0" destOrd="0" presId="urn:microsoft.com/office/officeart/2005/8/layout/process4"/>
    <dgm:cxn modelId="{9058EAE9-F82E-4F1C-B72D-88F3BC7286C1}" srcId="{ACA745EF-F504-4815-906C-B99D9E11F98B}" destId="{555A1E30-DB3D-4E5C-9A7A-23C729A2BAAF}" srcOrd="0" destOrd="0" parTransId="{DD55C1D0-4C49-4168-806C-D0BDE80AD5BE}" sibTransId="{8FCD487F-B471-4108-9231-CA152A40CE53}"/>
    <dgm:cxn modelId="{C7A1676B-5F06-4317-9805-C3275D7D2AF7}" srcId="{ACA745EF-F504-4815-906C-B99D9E11F98B}" destId="{044A92FF-C236-4C2C-BA53-F123F54D1027}" srcOrd="1" destOrd="0" parTransId="{21119AE1-8F4D-46E0-A9D9-4F166646BFDA}" sibTransId="{D53886C0-2676-4996-AF9A-D04A02C9339E}"/>
    <dgm:cxn modelId="{365BB712-05D9-4F82-8FC1-EEA89610F106}" type="presOf" srcId="{F98DA81B-2B79-4814-9FCF-7E0227D6AD2A}" destId="{A577CF48-09B1-455C-BAB5-3716D36379EB}" srcOrd="1" destOrd="0" presId="urn:microsoft.com/office/officeart/2005/8/layout/process4"/>
    <dgm:cxn modelId="{75FC2DFB-FE89-4CA1-8998-936CAFA02AD6}" type="presOf" srcId="{CB7DDB6A-E2F0-445E-BDAD-3D0D54B0CD3F}" destId="{DC3365AC-DD8C-4390-A6CA-B0696BBA8153}" srcOrd="0" destOrd="0" presId="urn:microsoft.com/office/officeart/2005/8/layout/process4"/>
    <dgm:cxn modelId="{90A4F15A-2770-4AE0-97C8-2C17D43A300A}" type="presOf" srcId="{062CD329-3FF0-4ADF-8553-06D5C209E004}" destId="{AA4FBE46-2526-4D9A-95C9-1BC8069C2335}" srcOrd="0" destOrd="0" presId="urn:microsoft.com/office/officeart/2005/8/layout/process4"/>
    <dgm:cxn modelId="{D58401E6-9A26-44A5-9FB0-971E7758743A}" type="presOf" srcId="{358F7E88-4B49-4BC2-A03D-4F6ECABB204F}" destId="{CBA16206-2ACF-42B3-B0F3-104051906C80}" srcOrd="0" destOrd="0" presId="urn:microsoft.com/office/officeart/2005/8/layout/process4"/>
    <dgm:cxn modelId="{0BC45E8A-84BC-40A1-A2BA-86304F28A4AE}" srcId="{555A1E30-DB3D-4E5C-9A7A-23C729A2BAAF}" destId="{CB7DDB6A-E2F0-445E-BDAD-3D0D54B0CD3F}" srcOrd="0" destOrd="0" parTransId="{BE025141-0671-4D45-9C12-A3E228AAC35C}" sibTransId="{FF9F75B3-FFFF-4991-A08B-0ED4A4A110F4}"/>
    <dgm:cxn modelId="{470B2166-FC1B-4A1F-B075-5504681FBF80}" type="presOf" srcId="{044A92FF-C236-4C2C-BA53-F123F54D1027}" destId="{F2C5C973-42AC-45E7-A47E-C98B368BFB64}" srcOrd="0" destOrd="0" presId="urn:microsoft.com/office/officeart/2005/8/layout/process4"/>
    <dgm:cxn modelId="{E170CF62-5ADA-41CE-8243-818E1F928CF7}" type="presOf" srcId="{FC9D424C-65DE-4656-AB69-48E01D720058}" destId="{05ADA036-72B2-4379-8692-90B637C80B91}" srcOrd="0" destOrd="0" presId="urn:microsoft.com/office/officeart/2005/8/layout/process4"/>
    <dgm:cxn modelId="{87A06599-1F7F-4C8D-9CD6-CA885C51C271}" srcId="{044A92FF-C236-4C2C-BA53-F123F54D1027}" destId="{D78A2E8D-27E3-476E-881E-62549EBB372D}" srcOrd="0" destOrd="0" parTransId="{2EA9D0AF-F0A3-4108-A0ED-71DF72AFB731}" sibTransId="{9D072150-BA24-4A6E-9DBC-969C21410FE0}"/>
    <dgm:cxn modelId="{A4F9871E-C287-46CA-B533-87FEBC4E8955}" srcId="{F98DA81B-2B79-4814-9FCF-7E0227D6AD2A}" destId="{062CD329-3FF0-4ADF-8553-06D5C209E004}" srcOrd="0" destOrd="0" parTransId="{C3863D0B-7297-4EB5-A313-6CA8523CE55E}" sibTransId="{8A53A7AA-2D85-4DC1-94FC-25D75969F5A6}"/>
    <dgm:cxn modelId="{15F66035-AAE1-455E-8316-8E79EA6F4267}" srcId="{ACA745EF-F504-4815-906C-B99D9E11F98B}" destId="{358F7E88-4B49-4BC2-A03D-4F6ECABB204F}" srcOrd="3" destOrd="0" parTransId="{9DC0E085-203F-4428-9826-F35D88CFCBFF}" sibTransId="{72D55651-51D6-4361-9958-F3343A3ACB80}"/>
    <dgm:cxn modelId="{EE71E9CF-9A0C-4717-8E08-F7A04BFCC717}" srcId="{358F7E88-4B49-4BC2-A03D-4F6ECABB204F}" destId="{FC9D424C-65DE-4656-AB69-48E01D720058}" srcOrd="0" destOrd="0" parTransId="{D4EFEB72-8870-445E-A26F-DB6FAD8BB280}" sibTransId="{8635A6C3-1BE3-4BAF-8CA6-6DA61B1830E2}"/>
    <dgm:cxn modelId="{250794BF-1112-42EF-8E5E-A1216CD40A33}" srcId="{ACA745EF-F504-4815-906C-B99D9E11F98B}" destId="{F98DA81B-2B79-4814-9FCF-7E0227D6AD2A}" srcOrd="2" destOrd="0" parTransId="{2BAFE689-7DC3-41EF-87A0-D2D97F317CC2}" sibTransId="{E7E2C640-7B3B-4EE2-9D76-22E780F8D722}"/>
    <dgm:cxn modelId="{9B662A7D-9FB5-491A-913C-D29A25CA41E4}" type="presOf" srcId="{D78A2E8D-27E3-476E-881E-62549EBB372D}" destId="{13727A7D-C2DC-46FE-A9C3-706BB9299694}" srcOrd="0" destOrd="0" presId="urn:microsoft.com/office/officeart/2005/8/layout/process4"/>
    <dgm:cxn modelId="{A7BE241B-45FD-4E4F-AABF-F8C48FFA3B60}" type="presOf" srcId="{358F7E88-4B49-4BC2-A03D-4F6ECABB204F}" destId="{803192BD-774B-4014-87CB-DC28DE506D0C}" srcOrd="1" destOrd="0" presId="urn:microsoft.com/office/officeart/2005/8/layout/process4"/>
    <dgm:cxn modelId="{6B9B7711-D792-462E-AC73-F2C66A154589}" type="presOf" srcId="{ACA745EF-F504-4815-906C-B99D9E11F98B}" destId="{E9520F4E-8144-49EB-8ED6-625F30DD9ABA}" srcOrd="0" destOrd="0" presId="urn:microsoft.com/office/officeart/2005/8/layout/process4"/>
    <dgm:cxn modelId="{683854A5-5BBA-4321-B8C0-A0F1A9086BCC}" type="presParOf" srcId="{E9520F4E-8144-49EB-8ED6-625F30DD9ABA}" destId="{A695E774-1063-4EE8-AA66-B5CC2CDBADE0}" srcOrd="0" destOrd="0" presId="urn:microsoft.com/office/officeart/2005/8/layout/process4"/>
    <dgm:cxn modelId="{5CE6DE5D-B261-47CA-BAF6-0F082D871A82}" type="presParOf" srcId="{A695E774-1063-4EE8-AA66-B5CC2CDBADE0}" destId="{CBA16206-2ACF-42B3-B0F3-104051906C80}" srcOrd="0" destOrd="0" presId="urn:microsoft.com/office/officeart/2005/8/layout/process4"/>
    <dgm:cxn modelId="{B9060BB2-79FB-42AE-A47F-B4A572C1D3BF}" type="presParOf" srcId="{A695E774-1063-4EE8-AA66-B5CC2CDBADE0}" destId="{803192BD-774B-4014-87CB-DC28DE506D0C}" srcOrd="1" destOrd="0" presId="urn:microsoft.com/office/officeart/2005/8/layout/process4"/>
    <dgm:cxn modelId="{4438E182-8BDD-4195-8D15-8409F0561B90}" type="presParOf" srcId="{A695E774-1063-4EE8-AA66-B5CC2CDBADE0}" destId="{FFFF29B0-87A6-40A5-A719-93E96927320D}" srcOrd="2" destOrd="0" presId="urn:microsoft.com/office/officeart/2005/8/layout/process4"/>
    <dgm:cxn modelId="{E74CC1C2-D17C-4ACC-8D7C-C1AE5FEA9E12}" type="presParOf" srcId="{FFFF29B0-87A6-40A5-A719-93E96927320D}" destId="{05ADA036-72B2-4379-8692-90B637C80B91}" srcOrd="0" destOrd="0" presId="urn:microsoft.com/office/officeart/2005/8/layout/process4"/>
    <dgm:cxn modelId="{B63B776B-6C19-4F75-9849-2544BBD97772}" type="presParOf" srcId="{E9520F4E-8144-49EB-8ED6-625F30DD9ABA}" destId="{E1A3C34E-E7ED-489E-BC7C-F3D559C97022}" srcOrd="1" destOrd="0" presId="urn:microsoft.com/office/officeart/2005/8/layout/process4"/>
    <dgm:cxn modelId="{EFB196EA-136A-4CA6-B507-4A8F11A0C8C8}" type="presParOf" srcId="{E9520F4E-8144-49EB-8ED6-625F30DD9ABA}" destId="{591DD7C3-CA5B-43CE-9EAE-1D2B30123F65}" srcOrd="2" destOrd="0" presId="urn:microsoft.com/office/officeart/2005/8/layout/process4"/>
    <dgm:cxn modelId="{FE0BB5D8-367D-4AC9-B122-72E517934D80}" type="presParOf" srcId="{591DD7C3-CA5B-43CE-9EAE-1D2B30123F65}" destId="{4C8B884C-974F-4B0F-8442-FFBE8702074A}" srcOrd="0" destOrd="0" presId="urn:microsoft.com/office/officeart/2005/8/layout/process4"/>
    <dgm:cxn modelId="{175DD5AE-5F86-49EA-81C6-BD4639BE66BE}" type="presParOf" srcId="{591DD7C3-CA5B-43CE-9EAE-1D2B30123F65}" destId="{A577CF48-09B1-455C-BAB5-3716D36379EB}" srcOrd="1" destOrd="0" presId="urn:microsoft.com/office/officeart/2005/8/layout/process4"/>
    <dgm:cxn modelId="{A13285D3-F8B5-4894-AF80-7C44D42ABB6B}" type="presParOf" srcId="{591DD7C3-CA5B-43CE-9EAE-1D2B30123F65}" destId="{7587FCD2-41FD-4B98-A63B-BA80568EA6BF}" srcOrd="2" destOrd="0" presId="urn:microsoft.com/office/officeart/2005/8/layout/process4"/>
    <dgm:cxn modelId="{635C1959-5438-4D3A-B757-9056A24BF2B1}" type="presParOf" srcId="{7587FCD2-41FD-4B98-A63B-BA80568EA6BF}" destId="{AA4FBE46-2526-4D9A-95C9-1BC8069C2335}" srcOrd="0" destOrd="0" presId="urn:microsoft.com/office/officeart/2005/8/layout/process4"/>
    <dgm:cxn modelId="{9C6089E4-2AE8-4184-A79B-EB1BECF2FCD5}" type="presParOf" srcId="{E9520F4E-8144-49EB-8ED6-625F30DD9ABA}" destId="{C96E99ED-7335-4DCD-83AE-AC2C99A84E06}" srcOrd="3" destOrd="0" presId="urn:microsoft.com/office/officeart/2005/8/layout/process4"/>
    <dgm:cxn modelId="{2FBD0A56-E042-4602-87E1-66FB28C3AE1F}" type="presParOf" srcId="{E9520F4E-8144-49EB-8ED6-625F30DD9ABA}" destId="{92557F83-C4CF-40B1-B480-AAA6E42A5D38}" srcOrd="4" destOrd="0" presId="urn:microsoft.com/office/officeart/2005/8/layout/process4"/>
    <dgm:cxn modelId="{D7F93A3C-BAF8-4674-A750-ACCFD928261B}" type="presParOf" srcId="{92557F83-C4CF-40B1-B480-AAA6E42A5D38}" destId="{F2C5C973-42AC-45E7-A47E-C98B368BFB64}" srcOrd="0" destOrd="0" presId="urn:microsoft.com/office/officeart/2005/8/layout/process4"/>
    <dgm:cxn modelId="{B218E9B6-9506-47D8-A9E8-6D77D420E967}" type="presParOf" srcId="{92557F83-C4CF-40B1-B480-AAA6E42A5D38}" destId="{C732C174-0B19-4CFA-B0ED-BA9570ACBB06}" srcOrd="1" destOrd="0" presId="urn:microsoft.com/office/officeart/2005/8/layout/process4"/>
    <dgm:cxn modelId="{B2E1E10D-BC6A-4508-8533-651226DDDB01}" type="presParOf" srcId="{92557F83-C4CF-40B1-B480-AAA6E42A5D38}" destId="{CF8566BD-5569-45B6-944B-C7441A93FE71}" srcOrd="2" destOrd="0" presId="urn:microsoft.com/office/officeart/2005/8/layout/process4"/>
    <dgm:cxn modelId="{03F7B748-4BC3-42D1-BFBE-AE4D789A02F6}" type="presParOf" srcId="{CF8566BD-5569-45B6-944B-C7441A93FE71}" destId="{13727A7D-C2DC-46FE-A9C3-706BB9299694}" srcOrd="0" destOrd="0" presId="urn:microsoft.com/office/officeart/2005/8/layout/process4"/>
    <dgm:cxn modelId="{F438351C-395D-421F-A6DB-A008783E61CA}" type="presParOf" srcId="{E9520F4E-8144-49EB-8ED6-625F30DD9ABA}" destId="{AB4B39BA-42FE-4C79-AC02-20FE574F7E37}" srcOrd="5" destOrd="0" presId="urn:microsoft.com/office/officeart/2005/8/layout/process4"/>
    <dgm:cxn modelId="{DFA4F44D-F14D-4F64-A48F-8524C397200A}" type="presParOf" srcId="{E9520F4E-8144-49EB-8ED6-625F30DD9ABA}" destId="{013F218D-9BF6-443C-A784-F2685CE25CC3}" srcOrd="6" destOrd="0" presId="urn:microsoft.com/office/officeart/2005/8/layout/process4"/>
    <dgm:cxn modelId="{A7DB79FF-C061-4B33-8774-71B9D5D587CE}" type="presParOf" srcId="{013F218D-9BF6-443C-A784-F2685CE25CC3}" destId="{C30DBFDC-3612-4168-B470-2311D3D5AB2B}" srcOrd="0" destOrd="0" presId="urn:microsoft.com/office/officeart/2005/8/layout/process4"/>
    <dgm:cxn modelId="{D5EBCD53-78FD-4754-9530-5CF8D2B7A65B}" type="presParOf" srcId="{013F218D-9BF6-443C-A784-F2685CE25CC3}" destId="{C005EAE5-E287-45B9-814E-AFE63C0575F1}" srcOrd="1" destOrd="0" presId="urn:microsoft.com/office/officeart/2005/8/layout/process4"/>
    <dgm:cxn modelId="{EA51FD17-4695-44E4-9F75-52279DEC60B8}" type="presParOf" srcId="{013F218D-9BF6-443C-A784-F2685CE25CC3}" destId="{B0376716-618F-44D6-9E05-CBDA976B243F}" srcOrd="2" destOrd="0" presId="urn:microsoft.com/office/officeart/2005/8/layout/process4"/>
    <dgm:cxn modelId="{E1E742EF-EC29-4397-899D-600A2FDEB962}" type="presParOf" srcId="{B0376716-618F-44D6-9E05-CBDA976B243F}" destId="{DC3365AC-DD8C-4390-A6CA-B0696BBA8153}"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C11210D1-3534-4A51-9CE8-0DBECAA59F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4DC5D43E-20C6-4C97-9566-284B583A116D}">
      <dgm:prSet phldrT="[Texto]" custT="1"/>
      <dgm:spPr>
        <a:solidFill>
          <a:schemeClr val="bg2">
            <a:lumMod val="50000"/>
          </a:schemeClr>
        </a:solidFill>
      </dgm:spPr>
      <dgm:t>
        <a:bodyPr/>
        <a:lstStyle/>
        <a:p>
          <a:pPr algn="just"/>
          <a:r>
            <a:rPr lang="pt-BR" sz="1500" b="1" dirty="0">
              <a:latin typeface="+mn-lt"/>
              <a:cs typeface="Arial" pitchFamily="34" charset="0"/>
            </a:rPr>
            <a:t>I - Construir un ambiente de diálogo e intercambio de saberes, posibilitando el conocimiento de las experiencias existentes y estimulando la creación de una agenda común de discusiones y nuevas posibilidades de cooperación;</a:t>
          </a:r>
        </a:p>
      </dgm:t>
    </dgm:pt>
    <dgm:pt modelId="{0D620F63-19EF-434B-B5B0-9375783F2A7F}" type="parTrans" cxnId="{2B479F2E-940B-4798-AE2A-9C215C3D2436}">
      <dgm:prSet/>
      <dgm:spPr/>
      <dgm:t>
        <a:bodyPr/>
        <a:lstStyle/>
        <a:p>
          <a:endParaRPr lang="pt-BR"/>
        </a:p>
      </dgm:t>
    </dgm:pt>
    <dgm:pt modelId="{EF5F576F-0C58-4770-A74C-8964549B170E}" type="sibTrans" cxnId="{2B479F2E-940B-4798-AE2A-9C215C3D2436}">
      <dgm:prSet/>
      <dgm:spPr/>
      <dgm:t>
        <a:bodyPr/>
        <a:lstStyle/>
        <a:p>
          <a:endParaRPr lang="pt-BR"/>
        </a:p>
      </dgm:t>
    </dgm:pt>
    <dgm:pt modelId="{6C0D5728-452A-4C1C-9F41-0735A8F779BE}">
      <dgm:prSet phldrT="[Texto]" custT="1"/>
      <dgm:spPr>
        <a:solidFill>
          <a:schemeClr val="bg2">
            <a:lumMod val="50000"/>
          </a:schemeClr>
        </a:solidFill>
      </dgm:spPr>
      <dgm:t>
        <a:bodyPr/>
        <a:lstStyle/>
        <a:p>
          <a:pPr algn="just"/>
          <a:r>
            <a:rPr lang="pt-BR" sz="1500" b="1" dirty="0">
              <a:latin typeface="+mn-lt"/>
              <a:cs typeface="Arial" pitchFamily="34" charset="0"/>
            </a:rPr>
            <a:t>II - Fortalecer a los Consejos Económicos y Sociales e instituciones similares miembros de la Red, comprendiendo los desafíos de cada uno y los desafíos comunes, buscando promover procesos de perfeccionamiento e innovación del instrumento y la ampliación de los impactos de los resultados del diálogo;</a:t>
          </a:r>
        </a:p>
      </dgm:t>
    </dgm:pt>
    <dgm:pt modelId="{AC0F9F97-BA8F-4353-96F8-0E2B1FAA014D}" type="parTrans" cxnId="{54B38253-650C-4509-B051-6592B41CDB38}">
      <dgm:prSet/>
      <dgm:spPr/>
      <dgm:t>
        <a:bodyPr/>
        <a:lstStyle/>
        <a:p>
          <a:endParaRPr lang="pt-BR"/>
        </a:p>
      </dgm:t>
    </dgm:pt>
    <dgm:pt modelId="{202539E4-A466-4330-9143-D47F12AF9B08}" type="sibTrans" cxnId="{54B38253-650C-4509-B051-6592B41CDB38}">
      <dgm:prSet/>
      <dgm:spPr/>
      <dgm:t>
        <a:bodyPr/>
        <a:lstStyle/>
        <a:p>
          <a:endParaRPr lang="pt-BR"/>
        </a:p>
      </dgm:t>
    </dgm:pt>
    <dgm:pt modelId="{2AD89441-2E51-4683-B3D0-CD3AE7467E93}">
      <dgm:prSet phldrT="[Texto]" custT="1"/>
      <dgm:spPr>
        <a:solidFill>
          <a:schemeClr val="bg2">
            <a:lumMod val="50000"/>
          </a:schemeClr>
        </a:solidFill>
      </dgm:spPr>
      <dgm:t>
        <a:bodyPr/>
        <a:lstStyle/>
        <a:p>
          <a:pPr algn="just"/>
          <a:r>
            <a:rPr lang="pt-BR" sz="1500" b="1" dirty="0">
              <a:latin typeface="+mn-lt"/>
              <a:cs typeface="Arial" pitchFamily="34" charset="0"/>
            </a:rPr>
            <a:t>III - Producir debates sobre temas nacionales e internacionales y sus impactos sobre los países de la América Latina y el Caribe, involucrando a los representantes de la sociedad civil que componen la Red.  Viabilizar para que los resultados de esos debates lleguen como recomendaciones y propuestas a los gobiernos y a la sociedad;</a:t>
          </a:r>
        </a:p>
      </dgm:t>
    </dgm:pt>
    <dgm:pt modelId="{102C57E4-105E-4E88-A39F-A580CB798ABB}" type="parTrans" cxnId="{6718D1D9-DEBE-48E7-8B92-AB268E22BA13}">
      <dgm:prSet/>
      <dgm:spPr/>
      <dgm:t>
        <a:bodyPr/>
        <a:lstStyle/>
        <a:p>
          <a:endParaRPr lang="pt-BR"/>
        </a:p>
      </dgm:t>
    </dgm:pt>
    <dgm:pt modelId="{75B46F42-ACF8-4531-A2D9-67A6242D19BF}" type="sibTrans" cxnId="{6718D1D9-DEBE-48E7-8B92-AB268E22BA13}">
      <dgm:prSet/>
      <dgm:spPr/>
      <dgm:t>
        <a:bodyPr/>
        <a:lstStyle/>
        <a:p>
          <a:endParaRPr lang="pt-BR"/>
        </a:p>
      </dgm:t>
    </dgm:pt>
    <dgm:pt modelId="{50ECEEE9-16F0-45C6-8934-83CDC15669F5}">
      <dgm:prSet phldrT="[Texto]" custT="1"/>
      <dgm:spPr>
        <a:solidFill>
          <a:schemeClr val="bg2">
            <a:lumMod val="50000"/>
          </a:schemeClr>
        </a:solidFill>
      </dgm:spPr>
      <dgm:t>
        <a:bodyPr/>
        <a:lstStyle/>
        <a:p>
          <a:pPr algn="just"/>
          <a:r>
            <a:rPr lang="pt-BR" sz="1500" b="1" dirty="0">
              <a:latin typeface="+mn-lt"/>
              <a:cs typeface="Arial" pitchFamily="34" charset="0"/>
            </a:rPr>
            <a:t>IV - Estimular y dar soporte a la constitución de organismos similares tanto en el ámbito de los estados nacionales como, también, en nivel subnacional, en los estados, municipios y provincias de los países del grupo.</a:t>
          </a:r>
        </a:p>
      </dgm:t>
    </dgm:pt>
    <dgm:pt modelId="{AEEAF736-07CC-40B7-9473-1706DB4DA6F4}" type="parTrans" cxnId="{2D44D317-E17F-4DA4-87F3-56F504FA6379}">
      <dgm:prSet/>
      <dgm:spPr/>
      <dgm:t>
        <a:bodyPr/>
        <a:lstStyle/>
        <a:p>
          <a:endParaRPr lang="pt-BR"/>
        </a:p>
      </dgm:t>
    </dgm:pt>
    <dgm:pt modelId="{29D931C2-B4D7-4F5B-B893-BDA679FE7FAF}" type="sibTrans" cxnId="{2D44D317-E17F-4DA4-87F3-56F504FA6379}">
      <dgm:prSet/>
      <dgm:spPr/>
      <dgm:t>
        <a:bodyPr/>
        <a:lstStyle/>
        <a:p>
          <a:endParaRPr lang="pt-BR"/>
        </a:p>
      </dgm:t>
    </dgm:pt>
    <dgm:pt modelId="{6C44CF5C-84B1-4B9B-9DB4-9F6AD672B933}" type="pres">
      <dgm:prSet presAssocID="{C11210D1-3534-4A51-9CE8-0DBECAA59F58}" presName="linear" presStyleCnt="0">
        <dgm:presLayoutVars>
          <dgm:dir/>
          <dgm:animLvl val="lvl"/>
          <dgm:resizeHandles val="exact"/>
        </dgm:presLayoutVars>
      </dgm:prSet>
      <dgm:spPr/>
      <dgm:t>
        <a:bodyPr/>
        <a:lstStyle/>
        <a:p>
          <a:endParaRPr lang="pt-BR"/>
        </a:p>
      </dgm:t>
    </dgm:pt>
    <dgm:pt modelId="{55E94E9A-A153-437E-93C8-F4734C37951C}" type="pres">
      <dgm:prSet presAssocID="{4DC5D43E-20C6-4C97-9566-284B583A116D}" presName="parentLin" presStyleCnt="0"/>
      <dgm:spPr/>
    </dgm:pt>
    <dgm:pt modelId="{D71FE280-B51F-4E0D-AD56-FEAE83C5E271}" type="pres">
      <dgm:prSet presAssocID="{4DC5D43E-20C6-4C97-9566-284B583A116D}" presName="parentLeftMargin" presStyleLbl="node1" presStyleIdx="0" presStyleCnt="4"/>
      <dgm:spPr/>
      <dgm:t>
        <a:bodyPr/>
        <a:lstStyle/>
        <a:p>
          <a:endParaRPr lang="pt-BR"/>
        </a:p>
      </dgm:t>
    </dgm:pt>
    <dgm:pt modelId="{7D0E6966-8342-41F0-98CA-14D361111D61}" type="pres">
      <dgm:prSet presAssocID="{4DC5D43E-20C6-4C97-9566-284B583A116D}" presName="parentText" presStyleLbl="node1" presStyleIdx="0" presStyleCnt="4" custScaleX="142857">
        <dgm:presLayoutVars>
          <dgm:chMax val="0"/>
          <dgm:bulletEnabled val="1"/>
        </dgm:presLayoutVars>
      </dgm:prSet>
      <dgm:spPr/>
      <dgm:t>
        <a:bodyPr/>
        <a:lstStyle/>
        <a:p>
          <a:endParaRPr lang="pt-BR"/>
        </a:p>
      </dgm:t>
    </dgm:pt>
    <dgm:pt modelId="{42A0F5E6-1672-4E79-AC0B-A1997C6CAFEC}" type="pres">
      <dgm:prSet presAssocID="{4DC5D43E-20C6-4C97-9566-284B583A116D}" presName="negativeSpace" presStyleCnt="0"/>
      <dgm:spPr/>
    </dgm:pt>
    <dgm:pt modelId="{C0637A43-9356-4235-8F22-E043BF9537FA}" type="pres">
      <dgm:prSet presAssocID="{4DC5D43E-20C6-4C97-9566-284B583A116D}" presName="childText" presStyleLbl="conFgAcc1" presStyleIdx="0" presStyleCnt="4">
        <dgm:presLayoutVars>
          <dgm:bulletEnabled val="1"/>
        </dgm:presLayoutVars>
        <dgm:style>
          <a:lnRef idx="2">
            <a:schemeClr val="dk1"/>
          </a:lnRef>
          <a:fillRef idx="1">
            <a:schemeClr val="lt1"/>
          </a:fillRef>
          <a:effectRef idx="0">
            <a:schemeClr val="dk1"/>
          </a:effectRef>
          <a:fontRef idx="minor">
            <a:schemeClr val="dk1"/>
          </a:fontRef>
        </dgm:style>
      </dgm:prSet>
      <dgm:spPr>
        <a:solidFill>
          <a:schemeClr val="bg2">
            <a:lumMod val="40000"/>
            <a:lumOff val="60000"/>
          </a:schemeClr>
        </a:solidFill>
      </dgm:spPr>
      <dgm:t>
        <a:bodyPr/>
        <a:lstStyle/>
        <a:p>
          <a:endParaRPr lang="pt-BR"/>
        </a:p>
      </dgm:t>
    </dgm:pt>
    <dgm:pt modelId="{0B0F7F59-BC7D-4F99-88BF-7AAA2D152A93}" type="pres">
      <dgm:prSet presAssocID="{EF5F576F-0C58-4770-A74C-8964549B170E}" presName="spaceBetweenRectangles" presStyleCnt="0"/>
      <dgm:spPr/>
    </dgm:pt>
    <dgm:pt modelId="{81E4D2FA-2FEA-43A3-9548-9DE6DC59D15D}" type="pres">
      <dgm:prSet presAssocID="{6C0D5728-452A-4C1C-9F41-0735A8F779BE}" presName="parentLin" presStyleCnt="0"/>
      <dgm:spPr/>
    </dgm:pt>
    <dgm:pt modelId="{2FD50920-89B7-4E2B-8EA4-CCC00FCF26C2}" type="pres">
      <dgm:prSet presAssocID="{6C0D5728-452A-4C1C-9F41-0735A8F779BE}" presName="parentLeftMargin" presStyleLbl="node1" presStyleIdx="0" presStyleCnt="4"/>
      <dgm:spPr/>
      <dgm:t>
        <a:bodyPr/>
        <a:lstStyle/>
        <a:p>
          <a:endParaRPr lang="pt-BR"/>
        </a:p>
      </dgm:t>
    </dgm:pt>
    <dgm:pt modelId="{565CB3BF-8CDF-4CDB-8AFC-35EED373B156}" type="pres">
      <dgm:prSet presAssocID="{6C0D5728-452A-4C1C-9F41-0735A8F779BE}" presName="parentText" presStyleLbl="node1" presStyleIdx="1" presStyleCnt="4" custScaleX="142857">
        <dgm:presLayoutVars>
          <dgm:chMax val="0"/>
          <dgm:bulletEnabled val="1"/>
        </dgm:presLayoutVars>
      </dgm:prSet>
      <dgm:spPr/>
      <dgm:t>
        <a:bodyPr/>
        <a:lstStyle/>
        <a:p>
          <a:endParaRPr lang="pt-BR"/>
        </a:p>
      </dgm:t>
    </dgm:pt>
    <dgm:pt modelId="{50E10C90-48E0-4964-A078-C994AE1145F0}" type="pres">
      <dgm:prSet presAssocID="{6C0D5728-452A-4C1C-9F41-0735A8F779BE}" presName="negativeSpace" presStyleCnt="0"/>
      <dgm:spPr/>
    </dgm:pt>
    <dgm:pt modelId="{78B3014B-296B-416D-AE1D-32C65265812B}" type="pres">
      <dgm:prSet presAssocID="{6C0D5728-452A-4C1C-9F41-0735A8F779BE}" presName="childText" presStyleLbl="conFgAcc1" presStyleIdx="1" presStyleCnt="4">
        <dgm:presLayoutVars>
          <dgm:bulletEnabled val="1"/>
        </dgm:presLayoutVars>
        <dgm:style>
          <a:lnRef idx="2">
            <a:schemeClr val="dk1"/>
          </a:lnRef>
          <a:fillRef idx="1">
            <a:schemeClr val="lt1"/>
          </a:fillRef>
          <a:effectRef idx="0">
            <a:schemeClr val="dk1"/>
          </a:effectRef>
          <a:fontRef idx="minor">
            <a:schemeClr val="dk1"/>
          </a:fontRef>
        </dgm:style>
      </dgm:prSet>
      <dgm:spPr>
        <a:solidFill>
          <a:schemeClr val="bg2">
            <a:lumMod val="40000"/>
            <a:lumOff val="60000"/>
          </a:schemeClr>
        </a:solidFill>
      </dgm:spPr>
      <dgm:t>
        <a:bodyPr/>
        <a:lstStyle/>
        <a:p>
          <a:endParaRPr lang="pt-BR"/>
        </a:p>
      </dgm:t>
    </dgm:pt>
    <dgm:pt modelId="{F88583C4-152E-4ED9-AA6B-E9B6958F7A3E}" type="pres">
      <dgm:prSet presAssocID="{202539E4-A466-4330-9143-D47F12AF9B08}" presName="spaceBetweenRectangles" presStyleCnt="0"/>
      <dgm:spPr/>
    </dgm:pt>
    <dgm:pt modelId="{6D1C835B-B4BC-47F9-B098-86F01E5726D0}" type="pres">
      <dgm:prSet presAssocID="{2AD89441-2E51-4683-B3D0-CD3AE7467E93}" presName="parentLin" presStyleCnt="0"/>
      <dgm:spPr/>
    </dgm:pt>
    <dgm:pt modelId="{7107DAC1-A3DA-47AC-9EC7-7DCB69C4E0E5}" type="pres">
      <dgm:prSet presAssocID="{2AD89441-2E51-4683-B3D0-CD3AE7467E93}" presName="parentLeftMargin" presStyleLbl="node1" presStyleIdx="1" presStyleCnt="4"/>
      <dgm:spPr/>
      <dgm:t>
        <a:bodyPr/>
        <a:lstStyle/>
        <a:p>
          <a:endParaRPr lang="pt-BR"/>
        </a:p>
      </dgm:t>
    </dgm:pt>
    <dgm:pt modelId="{D9FB57C1-57D5-4B7B-887C-96490F87278F}" type="pres">
      <dgm:prSet presAssocID="{2AD89441-2E51-4683-B3D0-CD3AE7467E93}" presName="parentText" presStyleLbl="node1" presStyleIdx="2" presStyleCnt="4" custScaleX="142857">
        <dgm:presLayoutVars>
          <dgm:chMax val="0"/>
          <dgm:bulletEnabled val="1"/>
        </dgm:presLayoutVars>
      </dgm:prSet>
      <dgm:spPr/>
      <dgm:t>
        <a:bodyPr/>
        <a:lstStyle/>
        <a:p>
          <a:endParaRPr lang="pt-BR"/>
        </a:p>
      </dgm:t>
    </dgm:pt>
    <dgm:pt modelId="{923D14EF-CCEE-4EEB-9DBD-9C67259683A7}" type="pres">
      <dgm:prSet presAssocID="{2AD89441-2E51-4683-B3D0-CD3AE7467E93}" presName="negativeSpace" presStyleCnt="0"/>
      <dgm:spPr/>
    </dgm:pt>
    <dgm:pt modelId="{6892DF69-F5D9-4BED-A04B-D5D570DD4293}" type="pres">
      <dgm:prSet presAssocID="{2AD89441-2E51-4683-B3D0-CD3AE7467E93}" presName="childText" presStyleLbl="conFgAcc1" presStyleIdx="2" presStyleCnt="4">
        <dgm:presLayoutVars>
          <dgm:bulletEnabled val="1"/>
        </dgm:presLayoutVars>
        <dgm:style>
          <a:lnRef idx="2">
            <a:schemeClr val="dk1"/>
          </a:lnRef>
          <a:fillRef idx="1">
            <a:schemeClr val="lt1"/>
          </a:fillRef>
          <a:effectRef idx="0">
            <a:schemeClr val="dk1"/>
          </a:effectRef>
          <a:fontRef idx="minor">
            <a:schemeClr val="dk1"/>
          </a:fontRef>
        </dgm:style>
      </dgm:prSet>
      <dgm:spPr>
        <a:solidFill>
          <a:schemeClr val="bg2">
            <a:lumMod val="40000"/>
            <a:lumOff val="60000"/>
          </a:schemeClr>
        </a:solidFill>
      </dgm:spPr>
      <dgm:t>
        <a:bodyPr/>
        <a:lstStyle/>
        <a:p>
          <a:endParaRPr lang="pt-BR"/>
        </a:p>
      </dgm:t>
    </dgm:pt>
    <dgm:pt modelId="{F975F67C-C994-45CC-920B-48E79B039291}" type="pres">
      <dgm:prSet presAssocID="{75B46F42-ACF8-4531-A2D9-67A6242D19BF}" presName="spaceBetweenRectangles" presStyleCnt="0"/>
      <dgm:spPr/>
    </dgm:pt>
    <dgm:pt modelId="{C5497ED9-E009-48E6-B781-41506CDEFF22}" type="pres">
      <dgm:prSet presAssocID="{50ECEEE9-16F0-45C6-8934-83CDC15669F5}" presName="parentLin" presStyleCnt="0"/>
      <dgm:spPr/>
    </dgm:pt>
    <dgm:pt modelId="{B0FE428D-094C-4C12-BEF9-134599E5F77A}" type="pres">
      <dgm:prSet presAssocID="{50ECEEE9-16F0-45C6-8934-83CDC15669F5}" presName="parentLeftMargin" presStyleLbl="node1" presStyleIdx="2" presStyleCnt="4"/>
      <dgm:spPr/>
      <dgm:t>
        <a:bodyPr/>
        <a:lstStyle/>
        <a:p>
          <a:endParaRPr lang="pt-BR"/>
        </a:p>
      </dgm:t>
    </dgm:pt>
    <dgm:pt modelId="{5EF4376B-6959-4B6B-8C9E-09C94F2C471C}" type="pres">
      <dgm:prSet presAssocID="{50ECEEE9-16F0-45C6-8934-83CDC15669F5}" presName="parentText" presStyleLbl="node1" presStyleIdx="3" presStyleCnt="4" custScaleX="142857">
        <dgm:presLayoutVars>
          <dgm:chMax val="0"/>
          <dgm:bulletEnabled val="1"/>
        </dgm:presLayoutVars>
      </dgm:prSet>
      <dgm:spPr/>
      <dgm:t>
        <a:bodyPr/>
        <a:lstStyle/>
        <a:p>
          <a:endParaRPr lang="pt-BR"/>
        </a:p>
      </dgm:t>
    </dgm:pt>
    <dgm:pt modelId="{414A4C2F-1C2D-4560-ADC9-A29E2B91CB98}" type="pres">
      <dgm:prSet presAssocID="{50ECEEE9-16F0-45C6-8934-83CDC15669F5}" presName="negativeSpace" presStyleCnt="0"/>
      <dgm:spPr/>
    </dgm:pt>
    <dgm:pt modelId="{CC0DB84B-EB92-4157-9753-4A04E3F70DB9}" type="pres">
      <dgm:prSet presAssocID="{50ECEEE9-16F0-45C6-8934-83CDC15669F5}" presName="childText" presStyleLbl="conFgAcc1" presStyleIdx="3" presStyleCnt="4">
        <dgm:presLayoutVars>
          <dgm:bulletEnabled val="1"/>
        </dgm:presLayoutVars>
        <dgm:style>
          <a:lnRef idx="2">
            <a:schemeClr val="dk1"/>
          </a:lnRef>
          <a:fillRef idx="1">
            <a:schemeClr val="lt1"/>
          </a:fillRef>
          <a:effectRef idx="0">
            <a:schemeClr val="dk1"/>
          </a:effectRef>
          <a:fontRef idx="minor">
            <a:schemeClr val="dk1"/>
          </a:fontRef>
        </dgm:style>
      </dgm:prSet>
      <dgm:spPr>
        <a:solidFill>
          <a:schemeClr val="bg2">
            <a:lumMod val="40000"/>
            <a:lumOff val="60000"/>
          </a:schemeClr>
        </a:solidFill>
      </dgm:spPr>
      <dgm:t>
        <a:bodyPr/>
        <a:lstStyle/>
        <a:p>
          <a:endParaRPr lang="pt-BR"/>
        </a:p>
      </dgm:t>
    </dgm:pt>
  </dgm:ptLst>
  <dgm:cxnLst>
    <dgm:cxn modelId="{6718D1D9-DEBE-48E7-8B92-AB268E22BA13}" srcId="{C11210D1-3534-4A51-9CE8-0DBECAA59F58}" destId="{2AD89441-2E51-4683-B3D0-CD3AE7467E93}" srcOrd="2" destOrd="0" parTransId="{102C57E4-105E-4E88-A39F-A580CB798ABB}" sibTransId="{75B46F42-ACF8-4531-A2D9-67A6242D19BF}"/>
    <dgm:cxn modelId="{FFF093B0-CDC1-4EC8-9822-E7E590B36273}" type="presOf" srcId="{50ECEEE9-16F0-45C6-8934-83CDC15669F5}" destId="{B0FE428D-094C-4C12-BEF9-134599E5F77A}" srcOrd="0" destOrd="0" presId="urn:microsoft.com/office/officeart/2005/8/layout/list1"/>
    <dgm:cxn modelId="{84F376A6-7DEB-4E17-B183-A732C877DDBE}" type="presOf" srcId="{C11210D1-3534-4A51-9CE8-0DBECAA59F58}" destId="{6C44CF5C-84B1-4B9B-9DB4-9F6AD672B933}" srcOrd="0" destOrd="0" presId="urn:microsoft.com/office/officeart/2005/8/layout/list1"/>
    <dgm:cxn modelId="{54B38253-650C-4509-B051-6592B41CDB38}" srcId="{C11210D1-3534-4A51-9CE8-0DBECAA59F58}" destId="{6C0D5728-452A-4C1C-9F41-0735A8F779BE}" srcOrd="1" destOrd="0" parTransId="{AC0F9F97-BA8F-4353-96F8-0E2B1FAA014D}" sibTransId="{202539E4-A466-4330-9143-D47F12AF9B08}"/>
    <dgm:cxn modelId="{A26EBEAE-5DF5-48A8-A6E0-05C2144CA258}" type="presOf" srcId="{6C0D5728-452A-4C1C-9F41-0735A8F779BE}" destId="{565CB3BF-8CDF-4CDB-8AFC-35EED373B156}" srcOrd="1" destOrd="0" presId="urn:microsoft.com/office/officeart/2005/8/layout/list1"/>
    <dgm:cxn modelId="{8D5E38B1-0122-4749-864A-D8853C9AC7DF}" type="presOf" srcId="{4DC5D43E-20C6-4C97-9566-284B583A116D}" destId="{7D0E6966-8342-41F0-98CA-14D361111D61}" srcOrd="1" destOrd="0" presId="urn:microsoft.com/office/officeart/2005/8/layout/list1"/>
    <dgm:cxn modelId="{2D44D317-E17F-4DA4-87F3-56F504FA6379}" srcId="{C11210D1-3534-4A51-9CE8-0DBECAA59F58}" destId="{50ECEEE9-16F0-45C6-8934-83CDC15669F5}" srcOrd="3" destOrd="0" parTransId="{AEEAF736-07CC-40B7-9473-1706DB4DA6F4}" sibTransId="{29D931C2-B4D7-4F5B-B893-BDA679FE7FAF}"/>
    <dgm:cxn modelId="{C29915BF-4475-4E22-94C1-73C66E47493F}" type="presOf" srcId="{6C0D5728-452A-4C1C-9F41-0735A8F779BE}" destId="{2FD50920-89B7-4E2B-8EA4-CCC00FCF26C2}" srcOrd="0" destOrd="0" presId="urn:microsoft.com/office/officeart/2005/8/layout/list1"/>
    <dgm:cxn modelId="{2DAE1305-2E91-441A-8EE8-CB27DAB5DFE9}" type="presOf" srcId="{2AD89441-2E51-4683-B3D0-CD3AE7467E93}" destId="{7107DAC1-A3DA-47AC-9EC7-7DCB69C4E0E5}" srcOrd="0" destOrd="0" presId="urn:microsoft.com/office/officeart/2005/8/layout/list1"/>
    <dgm:cxn modelId="{F74CF253-13F5-4BC4-ABA5-BDFDBA0C6B0D}" type="presOf" srcId="{4DC5D43E-20C6-4C97-9566-284B583A116D}" destId="{D71FE280-B51F-4E0D-AD56-FEAE83C5E271}" srcOrd="0" destOrd="0" presId="urn:microsoft.com/office/officeart/2005/8/layout/list1"/>
    <dgm:cxn modelId="{2B479F2E-940B-4798-AE2A-9C215C3D2436}" srcId="{C11210D1-3534-4A51-9CE8-0DBECAA59F58}" destId="{4DC5D43E-20C6-4C97-9566-284B583A116D}" srcOrd="0" destOrd="0" parTransId="{0D620F63-19EF-434B-B5B0-9375783F2A7F}" sibTransId="{EF5F576F-0C58-4770-A74C-8964549B170E}"/>
    <dgm:cxn modelId="{6CD3A574-0A08-4874-B9E8-AD5F9630E681}" type="presOf" srcId="{2AD89441-2E51-4683-B3D0-CD3AE7467E93}" destId="{D9FB57C1-57D5-4B7B-887C-96490F87278F}" srcOrd="1" destOrd="0" presId="urn:microsoft.com/office/officeart/2005/8/layout/list1"/>
    <dgm:cxn modelId="{F21767D6-05D9-48B3-B2D5-42F787D9B0FC}" type="presOf" srcId="{50ECEEE9-16F0-45C6-8934-83CDC15669F5}" destId="{5EF4376B-6959-4B6B-8C9E-09C94F2C471C}" srcOrd="1" destOrd="0" presId="urn:microsoft.com/office/officeart/2005/8/layout/list1"/>
    <dgm:cxn modelId="{E6EF1B32-BDE3-44DF-B274-6E1914E14C7F}" type="presParOf" srcId="{6C44CF5C-84B1-4B9B-9DB4-9F6AD672B933}" destId="{55E94E9A-A153-437E-93C8-F4734C37951C}" srcOrd="0" destOrd="0" presId="urn:microsoft.com/office/officeart/2005/8/layout/list1"/>
    <dgm:cxn modelId="{DA169FC3-9AF3-4A6B-B5C3-85D029B8288F}" type="presParOf" srcId="{55E94E9A-A153-437E-93C8-F4734C37951C}" destId="{D71FE280-B51F-4E0D-AD56-FEAE83C5E271}" srcOrd="0" destOrd="0" presId="urn:microsoft.com/office/officeart/2005/8/layout/list1"/>
    <dgm:cxn modelId="{92A7C168-565D-47B3-907C-EB307EEC236A}" type="presParOf" srcId="{55E94E9A-A153-437E-93C8-F4734C37951C}" destId="{7D0E6966-8342-41F0-98CA-14D361111D61}" srcOrd="1" destOrd="0" presId="urn:microsoft.com/office/officeart/2005/8/layout/list1"/>
    <dgm:cxn modelId="{2814B37A-E61A-4E98-B295-9C5D346DDA37}" type="presParOf" srcId="{6C44CF5C-84B1-4B9B-9DB4-9F6AD672B933}" destId="{42A0F5E6-1672-4E79-AC0B-A1997C6CAFEC}" srcOrd="1" destOrd="0" presId="urn:microsoft.com/office/officeart/2005/8/layout/list1"/>
    <dgm:cxn modelId="{63A37243-721F-4B11-9FE0-135553E9004B}" type="presParOf" srcId="{6C44CF5C-84B1-4B9B-9DB4-9F6AD672B933}" destId="{C0637A43-9356-4235-8F22-E043BF9537FA}" srcOrd="2" destOrd="0" presId="urn:microsoft.com/office/officeart/2005/8/layout/list1"/>
    <dgm:cxn modelId="{73B6DA1E-E516-4FBF-888D-BDD4B1089251}" type="presParOf" srcId="{6C44CF5C-84B1-4B9B-9DB4-9F6AD672B933}" destId="{0B0F7F59-BC7D-4F99-88BF-7AAA2D152A93}" srcOrd="3" destOrd="0" presId="urn:microsoft.com/office/officeart/2005/8/layout/list1"/>
    <dgm:cxn modelId="{1E5937E6-0E74-4EBF-9E6A-AF113621D766}" type="presParOf" srcId="{6C44CF5C-84B1-4B9B-9DB4-9F6AD672B933}" destId="{81E4D2FA-2FEA-43A3-9548-9DE6DC59D15D}" srcOrd="4" destOrd="0" presId="urn:microsoft.com/office/officeart/2005/8/layout/list1"/>
    <dgm:cxn modelId="{3B54A148-F772-4F63-B1EC-27761F80727D}" type="presParOf" srcId="{81E4D2FA-2FEA-43A3-9548-9DE6DC59D15D}" destId="{2FD50920-89B7-4E2B-8EA4-CCC00FCF26C2}" srcOrd="0" destOrd="0" presId="urn:microsoft.com/office/officeart/2005/8/layout/list1"/>
    <dgm:cxn modelId="{6B81BDB3-608D-4896-A3D3-E251E71C744F}" type="presParOf" srcId="{81E4D2FA-2FEA-43A3-9548-9DE6DC59D15D}" destId="{565CB3BF-8CDF-4CDB-8AFC-35EED373B156}" srcOrd="1" destOrd="0" presId="urn:microsoft.com/office/officeart/2005/8/layout/list1"/>
    <dgm:cxn modelId="{0A1F077D-867C-4CD9-B136-B557674277A0}" type="presParOf" srcId="{6C44CF5C-84B1-4B9B-9DB4-9F6AD672B933}" destId="{50E10C90-48E0-4964-A078-C994AE1145F0}" srcOrd="5" destOrd="0" presId="urn:microsoft.com/office/officeart/2005/8/layout/list1"/>
    <dgm:cxn modelId="{8817562A-1C81-4FDA-9214-88521F92B254}" type="presParOf" srcId="{6C44CF5C-84B1-4B9B-9DB4-9F6AD672B933}" destId="{78B3014B-296B-416D-AE1D-32C65265812B}" srcOrd="6" destOrd="0" presId="urn:microsoft.com/office/officeart/2005/8/layout/list1"/>
    <dgm:cxn modelId="{A8087375-D6BE-4B00-A881-9BB5432050BE}" type="presParOf" srcId="{6C44CF5C-84B1-4B9B-9DB4-9F6AD672B933}" destId="{F88583C4-152E-4ED9-AA6B-E9B6958F7A3E}" srcOrd="7" destOrd="0" presId="urn:microsoft.com/office/officeart/2005/8/layout/list1"/>
    <dgm:cxn modelId="{37D84B4D-46A2-4F68-A3B2-FECEFCEB2123}" type="presParOf" srcId="{6C44CF5C-84B1-4B9B-9DB4-9F6AD672B933}" destId="{6D1C835B-B4BC-47F9-B098-86F01E5726D0}" srcOrd="8" destOrd="0" presId="urn:microsoft.com/office/officeart/2005/8/layout/list1"/>
    <dgm:cxn modelId="{4D40DA23-5638-4F0A-B583-549086663666}" type="presParOf" srcId="{6D1C835B-B4BC-47F9-B098-86F01E5726D0}" destId="{7107DAC1-A3DA-47AC-9EC7-7DCB69C4E0E5}" srcOrd="0" destOrd="0" presId="urn:microsoft.com/office/officeart/2005/8/layout/list1"/>
    <dgm:cxn modelId="{C3A4AF4F-052A-482E-849D-02E3653292B5}" type="presParOf" srcId="{6D1C835B-B4BC-47F9-B098-86F01E5726D0}" destId="{D9FB57C1-57D5-4B7B-887C-96490F87278F}" srcOrd="1" destOrd="0" presId="urn:microsoft.com/office/officeart/2005/8/layout/list1"/>
    <dgm:cxn modelId="{0DEA22DA-31D1-465C-8948-DCD028AB1281}" type="presParOf" srcId="{6C44CF5C-84B1-4B9B-9DB4-9F6AD672B933}" destId="{923D14EF-CCEE-4EEB-9DBD-9C67259683A7}" srcOrd="9" destOrd="0" presId="urn:microsoft.com/office/officeart/2005/8/layout/list1"/>
    <dgm:cxn modelId="{4FD2793D-BB55-4A4D-8A1F-BC3A19460DB2}" type="presParOf" srcId="{6C44CF5C-84B1-4B9B-9DB4-9F6AD672B933}" destId="{6892DF69-F5D9-4BED-A04B-D5D570DD4293}" srcOrd="10" destOrd="0" presId="urn:microsoft.com/office/officeart/2005/8/layout/list1"/>
    <dgm:cxn modelId="{560CF773-FD2A-4A10-B0F2-B00120331F36}" type="presParOf" srcId="{6C44CF5C-84B1-4B9B-9DB4-9F6AD672B933}" destId="{F975F67C-C994-45CC-920B-48E79B039291}" srcOrd="11" destOrd="0" presId="urn:microsoft.com/office/officeart/2005/8/layout/list1"/>
    <dgm:cxn modelId="{F7249395-9424-4216-B53C-3F0A6FAD6BD7}" type="presParOf" srcId="{6C44CF5C-84B1-4B9B-9DB4-9F6AD672B933}" destId="{C5497ED9-E009-48E6-B781-41506CDEFF22}" srcOrd="12" destOrd="0" presId="urn:microsoft.com/office/officeart/2005/8/layout/list1"/>
    <dgm:cxn modelId="{61E74B32-9F57-4DD8-A059-DD93925BFAF7}" type="presParOf" srcId="{C5497ED9-E009-48E6-B781-41506CDEFF22}" destId="{B0FE428D-094C-4C12-BEF9-134599E5F77A}" srcOrd="0" destOrd="0" presId="urn:microsoft.com/office/officeart/2005/8/layout/list1"/>
    <dgm:cxn modelId="{8A0C81DE-866B-4166-BBB0-A8FDF9177C76}" type="presParOf" srcId="{C5497ED9-E009-48E6-B781-41506CDEFF22}" destId="{5EF4376B-6959-4B6B-8C9E-09C94F2C471C}" srcOrd="1" destOrd="0" presId="urn:microsoft.com/office/officeart/2005/8/layout/list1"/>
    <dgm:cxn modelId="{5DE5C50E-6D2B-4609-ACF7-FF282C19004C}" type="presParOf" srcId="{6C44CF5C-84B1-4B9B-9DB4-9F6AD672B933}" destId="{414A4C2F-1C2D-4560-ADC9-A29E2B91CB98}" srcOrd="13" destOrd="0" presId="urn:microsoft.com/office/officeart/2005/8/layout/list1"/>
    <dgm:cxn modelId="{1A0BF5BF-87B0-407B-8540-2D90571D9064}" type="presParOf" srcId="{6C44CF5C-84B1-4B9B-9DB4-9F6AD672B933}" destId="{CC0DB84B-EB92-4157-9753-4A04E3F70DB9}" srcOrd="14"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AD1EBAC1-CF74-454C-BAF9-6CA624BAF2D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pt-BR"/>
        </a:p>
      </dgm:t>
    </dgm:pt>
    <dgm:pt modelId="{A24B68B5-F878-4C8B-ACCC-0279592A71E3}">
      <dgm:prSet phldrT="[Texto]"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2000" b="1" dirty="0" smtClean="0">
              <a:solidFill>
                <a:schemeClr val="accent1">
                  <a:lumMod val="20000"/>
                  <a:lumOff val="80000"/>
                </a:schemeClr>
              </a:solidFill>
              <a:latin typeface="Baskerville Old Face" pitchFamily="18" charset="0"/>
            </a:rPr>
            <a:t>Red</a:t>
          </a:r>
          <a:endParaRPr lang="pt-BR" sz="2000" b="1" dirty="0">
            <a:solidFill>
              <a:schemeClr val="accent1">
                <a:lumMod val="20000"/>
                <a:lumOff val="80000"/>
              </a:schemeClr>
            </a:solidFill>
            <a:latin typeface="Baskerville Old Face" pitchFamily="18" charset="0"/>
          </a:endParaRPr>
        </a:p>
        <a:p>
          <a:r>
            <a:rPr lang="pt-BR" sz="2000" b="1" dirty="0">
              <a:solidFill>
                <a:schemeClr val="accent1">
                  <a:lumMod val="20000"/>
                  <a:lumOff val="80000"/>
                </a:schemeClr>
              </a:solidFill>
              <a:latin typeface="Baskerville Old Face" pitchFamily="18" charset="0"/>
            </a:rPr>
            <a:t>CESALC</a:t>
          </a:r>
        </a:p>
      </dgm:t>
    </dgm:pt>
    <dgm:pt modelId="{4997D29D-1199-43B8-B6F6-8CFB4B4D76B9}" type="parTrans" cxnId="{3BCEAB3F-0634-4A4F-828B-F25D8EC139EB}">
      <dgm:prSet/>
      <dgm:spPr/>
      <dgm:t>
        <a:bodyPr/>
        <a:lstStyle/>
        <a:p>
          <a:endParaRPr lang="pt-BR"/>
        </a:p>
      </dgm:t>
    </dgm:pt>
    <dgm:pt modelId="{E773C8D7-5DEB-4FF1-B3B6-9F6C72E04328}" type="sibTrans" cxnId="{3BCEAB3F-0634-4A4F-828B-F25D8EC139EB}">
      <dgm:prSet/>
      <dgm:spPr/>
      <dgm:t>
        <a:bodyPr/>
        <a:lstStyle/>
        <a:p>
          <a:endParaRPr lang="pt-BR"/>
        </a:p>
      </dgm:t>
    </dgm:pt>
    <dgm:pt modelId="{4B727D3B-B8C9-4BCE-BED3-9446546D33E1}">
      <dgm:prSet phldrT="[Texto]"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Guatemala</a:t>
          </a:r>
        </a:p>
      </dgm:t>
    </dgm:pt>
    <dgm:pt modelId="{2CDF938D-327A-4563-B5E8-570D521AD55E}" type="parTrans" cxnId="{26FDCBA0-E049-434D-A2A9-1C4AEF80C1E8}">
      <dgm:prSet/>
      <dgm:spPr/>
      <dgm:t>
        <a:bodyPr/>
        <a:lstStyle/>
        <a:p>
          <a:endParaRPr lang="pt-BR"/>
        </a:p>
      </dgm:t>
    </dgm:pt>
    <dgm:pt modelId="{05C95172-6BC1-40DD-9C37-A078ED92F896}" type="sibTrans" cxnId="{26FDCBA0-E049-434D-A2A9-1C4AEF80C1E8}">
      <dgm:prSet/>
      <dgm:spPr>
        <a:solidFill>
          <a:schemeClr val="bg2">
            <a:lumMod val="60000"/>
            <a:lumOff val="40000"/>
          </a:schemeClr>
        </a:solidFill>
      </dgm:spPr>
      <dgm:t>
        <a:bodyPr/>
        <a:lstStyle/>
        <a:p>
          <a:endParaRPr lang="pt-BR" dirty="0"/>
        </a:p>
      </dgm:t>
    </dgm:pt>
    <dgm:pt modelId="{88EDF974-754D-4206-9585-FE977C56D14C}">
      <dgm:prSet phldrT="[Texto]"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Panamá</a:t>
          </a:r>
        </a:p>
      </dgm:t>
    </dgm:pt>
    <dgm:pt modelId="{E35BE67A-B334-4A49-9037-CEEECE8126E7}" type="parTrans" cxnId="{061FAB33-C937-4250-B14A-0A19A8BD497C}">
      <dgm:prSet/>
      <dgm:spPr/>
      <dgm:t>
        <a:bodyPr/>
        <a:lstStyle/>
        <a:p>
          <a:endParaRPr lang="pt-BR"/>
        </a:p>
      </dgm:t>
    </dgm:pt>
    <dgm:pt modelId="{AC197FAE-9336-4B0A-BB62-455E3B270375}" type="sibTrans" cxnId="{061FAB33-C937-4250-B14A-0A19A8BD497C}">
      <dgm:prSet/>
      <dgm:spPr>
        <a:solidFill>
          <a:schemeClr val="bg2">
            <a:lumMod val="60000"/>
            <a:lumOff val="40000"/>
          </a:schemeClr>
        </a:solidFill>
      </dgm:spPr>
      <dgm:t>
        <a:bodyPr/>
        <a:lstStyle/>
        <a:p>
          <a:endParaRPr lang="pt-BR" dirty="0"/>
        </a:p>
      </dgm:t>
    </dgm:pt>
    <dgm:pt modelId="{D11244D4-4B3D-469A-A179-9D157FC1B08D}">
      <dgm:prSet phldrT="[Texto]"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Honduras</a:t>
          </a:r>
        </a:p>
      </dgm:t>
    </dgm:pt>
    <dgm:pt modelId="{2C0D0665-0496-4BDA-BCD7-71A84398C7D2}" type="parTrans" cxnId="{7BA8FC91-F1AC-4EB1-9E0F-F930199A58CB}">
      <dgm:prSet/>
      <dgm:spPr/>
      <dgm:t>
        <a:bodyPr/>
        <a:lstStyle/>
        <a:p>
          <a:endParaRPr lang="pt-BR"/>
        </a:p>
      </dgm:t>
    </dgm:pt>
    <dgm:pt modelId="{160BAC52-76A0-4CFD-B77C-42143BC6EE1F}" type="sibTrans" cxnId="{7BA8FC91-F1AC-4EB1-9E0F-F930199A58CB}">
      <dgm:prSet/>
      <dgm:spPr>
        <a:solidFill>
          <a:schemeClr val="bg2">
            <a:lumMod val="60000"/>
            <a:lumOff val="40000"/>
          </a:schemeClr>
        </a:solidFill>
      </dgm:spPr>
      <dgm:t>
        <a:bodyPr/>
        <a:lstStyle/>
        <a:p>
          <a:endParaRPr lang="pt-BR" dirty="0">
            <a:solidFill>
              <a:schemeClr val="accent1">
                <a:lumMod val="20000"/>
                <a:lumOff val="80000"/>
              </a:schemeClr>
            </a:solidFill>
          </a:endParaRPr>
        </a:p>
      </dgm:t>
    </dgm:pt>
    <dgm:pt modelId="{079B840E-E818-44B5-B30C-C3A3BF47FEC4}">
      <dgm:prSet phldrT="[Texto]"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Argentina</a:t>
          </a:r>
        </a:p>
      </dgm:t>
    </dgm:pt>
    <dgm:pt modelId="{705D4CF3-33A6-478F-BA12-F79309385E9F}" type="parTrans" cxnId="{DF053930-A699-4D66-866E-C64EAB86BCE2}">
      <dgm:prSet/>
      <dgm:spPr/>
      <dgm:t>
        <a:bodyPr/>
        <a:lstStyle/>
        <a:p>
          <a:endParaRPr lang="pt-BR"/>
        </a:p>
      </dgm:t>
    </dgm:pt>
    <dgm:pt modelId="{0912AF1F-6BEE-4353-B973-59EFDAA93A09}" type="sibTrans" cxnId="{DF053930-A699-4D66-866E-C64EAB86BCE2}">
      <dgm:prSet/>
      <dgm:spPr>
        <a:solidFill>
          <a:schemeClr val="bg2">
            <a:lumMod val="60000"/>
            <a:lumOff val="40000"/>
          </a:schemeClr>
        </a:solidFill>
      </dgm:spPr>
      <dgm:t>
        <a:bodyPr/>
        <a:lstStyle/>
        <a:p>
          <a:endParaRPr lang="pt-BR" dirty="0"/>
        </a:p>
      </dgm:t>
    </dgm:pt>
    <dgm:pt modelId="{049E27EB-B565-412B-8E2C-18C3E39200C6}">
      <dgm:prSet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Brasil</a:t>
          </a:r>
        </a:p>
      </dgm:t>
    </dgm:pt>
    <dgm:pt modelId="{1C5C16DD-223E-4BCF-86ED-4E3D95265792}" type="parTrans" cxnId="{20C2197D-18A2-424D-A3B2-C2C7D4E948BD}">
      <dgm:prSet/>
      <dgm:spPr/>
      <dgm:t>
        <a:bodyPr/>
        <a:lstStyle/>
        <a:p>
          <a:endParaRPr lang="pt-BR"/>
        </a:p>
      </dgm:t>
    </dgm:pt>
    <dgm:pt modelId="{DD3E771E-7924-4507-B1CE-70F03A3916AA}" type="sibTrans" cxnId="{20C2197D-18A2-424D-A3B2-C2C7D4E948BD}">
      <dgm:prSet/>
      <dgm:spPr>
        <a:solidFill>
          <a:schemeClr val="bg2">
            <a:lumMod val="60000"/>
            <a:lumOff val="40000"/>
          </a:schemeClr>
        </a:solidFill>
      </dgm:spPr>
      <dgm:t>
        <a:bodyPr/>
        <a:lstStyle/>
        <a:p>
          <a:endParaRPr lang="pt-BR" dirty="0"/>
        </a:p>
      </dgm:t>
    </dgm:pt>
    <dgm:pt modelId="{2B660650-7FA3-4C6C-BD4B-7423D9484A9E}">
      <dgm:prSet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Curaçao</a:t>
          </a:r>
        </a:p>
      </dgm:t>
    </dgm:pt>
    <dgm:pt modelId="{71452D6C-7CEF-4C08-A284-65582C7F003F}" type="parTrans" cxnId="{CBF2709D-B15A-4E9B-B53B-0B658DA477DE}">
      <dgm:prSet/>
      <dgm:spPr/>
      <dgm:t>
        <a:bodyPr/>
        <a:lstStyle/>
        <a:p>
          <a:endParaRPr lang="pt-BR"/>
        </a:p>
      </dgm:t>
    </dgm:pt>
    <dgm:pt modelId="{F8A02018-CA41-4A97-A44B-61A134160919}" type="sibTrans" cxnId="{CBF2709D-B15A-4E9B-B53B-0B658DA477DE}">
      <dgm:prSet/>
      <dgm:spPr>
        <a:solidFill>
          <a:schemeClr val="bg2">
            <a:lumMod val="60000"/>
            <a:lumOff val="40000"/>
          </a:schemeClr>
        </a:solidFill>
      </dgm:spPr>
      <dgm:t>
        <a:bodyPr/>
        <a:lstStyle/>
        <a:p>
          <a:endParaRPr lang="pt-BR" dirty="0"/>
        </a:p>
      </dgm:t>
    </dgm:pt>
    <dgm:pt modelId="{0EF2E9E0-CD47-46DA-9D81-72163402D3DE}">
      <dgm:prSet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El Salvador</a:t>
          </a:r>
        </a:p>
      </dgm:t>
    </dgm:pt>
    <dgm:pt modelId="{68295673-D122-4882-9694-26849AA9E981}" type="parTrans" cxnId="{D063F20B-6721-491C-B289-A096E9F30C58}">
      <dgm:prSet/>
      <dgm:spPr/>
      <dgm:t>
        <a:bodyPr/>
        <a:lstStyle/>
        <a:p>
          <a:endParaRPr lang="pt-BR"/>
        </a:p>
      </dgm:t>
    </dgm:pt>
    <dgm:pt modelId="{060DE279-80C3-4A9F-8974-672E2A6DA1DF}" type="sibTrans" cxnId="{D063F20B-6721-491C-B289-A096E9F30C58}">
      <dgm:prSet/>
      <dgm:spPr>
        <a:solidFill>
          <a:schemeClr val="bg2">
            <a:lumMod val="60000"/>
            <a:lumOff val="40000"/>
          </a:schemeClr>
        </a:solidFill>
      </dgm:spPr>
      <dgm:t>
        <a:bodyPr/>
        <a:lstStyle/>
        <a:p>
          <a:endParaRPr lang="pt-BR" dirty="0"/>
        </a:p>
      </dgm:t>
    </dgm:pt>
    <dgm:pt modelId="{31776FE0-0F94-49C6-AB36-E9C12D47DB36}">
      <dgm:prSet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República Dominicana</a:t>
          </a:r>
        </a:p>
      </dgm:t>
    </dgm:pt>
    <dgm:pt modelId="{72841B3B-274C-40FD-BFE6-96FA5ABC6241}" type="parTrans" cxnId="{277323E2-E25F-479D-8CCB-9EC9F65BE117}">
      <dgm:prSet/>
      <dgm:spPr/>
      <dgm:t>
        <a:bodyPr/>
        <a:lstStyle/>
        <a:p>
          <a:endParaRPr lang="pt-BR"/>
        </a:p>
      </dgm:t>
    </dgm:pt>
    <dgm:pt modelId="{77A013E4-3FCC-46C5-947D-69FE89189EF7}" type="sibTrans" cxnId="{277323E2-E25F-479D-8CCB-9EC9F65BE117}">
      <dgm:prSet/>
      <dgm:spPr>
        <a:solidFill>
          <a:schemeClr val="bg2">
            <a:lumMod val="60000"/>
            <a:lumOff val="40000"/>
          </a:schemeClr>
        </a:solidFill>
      </dgm:spPr>
      <dgm:t>
        <a:bodyPr/>
        <a:lstStyle/>
        <a:p>
          <a:endParaRPr lang="pt-BR" dirty="0"/>
        </a:p>
      </dgm:t>
    </dgm:pt>
    <dgm:pt modelId="{08A93D99-21C4-40A2-86C9-89DC45C4B13A}">
      <dgm:prSet custT="1">
        <dgm:style>
          <a:lnRef idx="1">
            <a:schemeClr val="accent2"/>
          </a:lnRef>
          <a:fillRef idx="3">
            <a:schemeClr val="accent2"/>
          </a:fillRef>
          <a:effectRef idx="2">
            <a:schemeClr val="accent2"/>
          </a:effectRef>
          <a:fontRef idx="minor">
            <a:schemeClr val="lt1"/>
          </a:fontRef>
        </dgm:style>
      </dgm:prSet>
      <dgm:spPr>
        <a:ln>
          <a:solidFill>
            <a:schemeClr val="accent1">
              <a:lumMod val="20000"/>
              <a:lumOff val="80000"/>
            </a:schemeClr>
          </a:solidFill>
        </a:ln>
      </dgm:spPr>
      <dgm:t>
        <a:bodyPr/>
        <a:lstStyle/>
        <a:p>
          <a:r>
            <a:rPr lang="pt-BR" sz="1300" b="1" dirty="0">
              <a:latin typeface="Baskerville Old Face" pitchFamily="18" charset="0"/>
            </a:rPr>
            <a:t>México</a:t>
          </a:r>
        </a:p>
      </dgm:t>
    </dgm:pt>
    <dgm:pt modelId="{1AB214BB-8FD0-4EF2-824C-1336F4F6B806}" type="parTrans" cxnId="{4241E1D9-FADF-44D4-92C9-C5424D81A2CF}">
      <dgm:prSet/>
      <dgm:spPr/>
      <dgm:t>
        <a:bodyPr/>
        <a:lstStyle/>
        <a:p>
          <a:endParaRPr lang="pt-BR"/>
        </a:p>
      </dgm:t>
    </dgm:pt>
    <dgm:pt modelId="{016BEEEC-E28F-4681-9CC4-54C74088E4A0}" type="sibTrans" cxnId="{4241E1D9-FADF-44D4-92C9-C5424D81A2CF}">
      <dgm:prSet/>
      <dgm:spPr>
        <a:solidFill>
          <a:schemeClr val="bg2">
            <a:lumMod val="60000"/>
            <a:lumOff val="40000"/>
          </a:schemeClr>
        </a:solidFill>
      </dgm:spPr>
      <dgm:t>
        <a:bodyPr/>
        <a:lstStyle/>
        <a:p>
          <a:endParaRPr lang="pt-BR" dirty="0"/>
        </a:p>
      </dgm:t>
    </dgm:pt>
    <dgm:pt modelId="{07F3A817-877F-41C8-B8BA-13E2B846105A}" type="pres">
      <dgm:prSet presAssocID="{AD1EBAC1-CF74-454C-BAF9-6CA624BAF2DD}" presName="Name0" presStyleCnt="0">
        <dgm:presLayoutVars>
          <dgm:chMax val="1"/>
          <dgm:dir val="rev"/>
          <dgm:animLvl val="ctr"/>
          <dgm:resizeHandles val="exact"/>
        </dgm:presLayoutVars>
      </dgm:prSet>
      <dgm:spPr/>
      <dgm:t>
        <a:bodyPr/>
        <a:lstStyle/>
        <a:p>
          <a:endParaRPr lang="pt-BR"/>
        </a:p>
      </dgm:t>
    </dgm:pt>
    <dgm:pt modelId="{09227E2E-50D2-4727-A234-0BFE82F56EF5}" type="pres">
      <dgm:prSet presAssocID="{A24B68B5-F878-4C8B-ACCC-0279592A71E3}" presName="centerShape" presStyleLbl="node0" presStyleIdx="0" presStyleCnt="1" custScaleX="176631" custScaleY="156615"/>
      <dgm:spPr/>
      <dgm:t>
        <a:bodyPr/>
        <a:lstStyle/>
        <a:p>
          <a:endParaRPr lang="pt-BR"/>
        </a:p>
      </dgm:t>
    </dgm:pt>
    <dgm:pt modelId="{3A189DF8-00D6-4501-A0A4-36736A770724}" type="pres">
      <dgm:prSet presAssocID="{4B727D3B-B8C9-4BCE-BED3-9446546D33E1}" presName="node" presStyleLbl="node1" presStyleIdx="0" presStyleCnt="9" custScaleX="149152" custScaleY="75094" custRadScaleRad="95778" custRadScaleInc="-6330">
        <dgm:presLayoutVars>
          <dgm:bulletEnabled val="1"/>
        </dgm:presLayoutVars>
      </dgm:prSet>
      <dgm:spPr/>
      <dgm:t>
        <a:bodyPr/>
        <a:lstStyle/>
        <a:p>
          <a:endParaRPr lang="pt-BR"/>
        </a:p>
      </dgm:t>
    </dgm:pt>
    <dgm:pt modelId="{2FCF526A-CE62-44B1-889A-0991D7723DE1}" type="pres">
      <dgm:prSet presAssocID="{4B727D3B-B8C9-4BCE-BED3-9446546D33E1}" presName="dummy" presStyleCnt="0"/>
      <dgm:spPr/>
    </dgm:pt>
    <dgm:pt modelId="{9793E78B-B077-4E91-99FD-EDBE53DB1862}" type="pres">
      <dgm:prSet presAssocID="{05C95172-6BC1-40DD-9C37-A078ED92F896}" presName="sibTrans" presStyleLbl="sibTrans2D1" presStyleIdx="0" presStyleCnt="9"/>
      <dgm:spPr/>
      <dgm:t>
        <a:bodyPr/>
        <a:lstStyle/>
        <a:p>
          <a:endParaRPr lang="pt-BR"/>
        </a:p>
      </dgm:t>
    </dgm:pt>
    <dgm:pt modelId="{52EE8BF9-35DC-480F-B2B3-E96FDCD3C3C7}" type="pres">
      <dgm:prSet presAssocID="{049E27EB-B565-412B-8E2C-18C3E39200C6}" presName="node" presStyleLbl="node1" presStyleIdx="1" presStyleCnt="9" custScaleX="149152" custScaleY="75094">
        <dgm:presLayoutVars>
          <dgm:bulletEnabled val="1"/>
        </dgm:presLayoutVars>
      </dgm:prSet>
      <dgm:spPr/>
      <dgm:t>
        <a:bodyPr/>
        <a:lstStyle/>
        <a:p>
          <a:endParaRPr lang="pt-BR"/>
        </a:p>
      </dgm:t>
    </dgm:pt>
    <dgm:pt modelId="{169AE48E-EB60-4D1B-B881-1489BE1E4D99}" type="pres">
      <dgm:prSet presAssocID="{049E27EB-B565-412B-8E2C-18C3E39200C6}" presName="dummy" presStyleCnt="0"/>
      <dgm:spPr/>
    </dgm:pt>
    <dgm:pt modelId="{AE288E54-769B-4A88-97B4-C48B3125F133}" type="pres">
      <dgm:prSet presAssocID="{DD3E771E-7924-4507-B1CE-70F03A3916AA}" presName="sibTrans" presStyleLbl="sibTrans2D1" presStyleIdx="1" presStyleCnt="9"/>
      <dgm:spPr/>
      <dgm:t>
        <a:bodyPr/>
        <a:lstStyle/>
        <a:p>
          <a:endParaRPr lang="pt-BR"/>
        </a:p>
      </dgm:t>
    </dgm:pt>
    <dgm:pt modelId="{670CFD1C-6A85-451E-9B3B-882271DC0F4D}" type="pres">
      <dgm:prSet presAssocID="{0EF2E9E0-CD47-46DA-9D81-72163402D3DE}" presName="node" presStyleLbl="node1" presStyleIdx="2" presStyleCnt="9" custScaleX="149152" custScaleY="75094">
        <dgm:presLayoutVars>
          <dgm:bulletEnabled val="1"/>
        </dgm:presLayoutVars>
      </dgm:prSet>
      <dgm:spPr/>
      <dgm:t>
        <a:bodyPr/>
        <a:lstStyle/>
        <a:p>
          <a:endParaRPr lang="pt-BR"/>
        </a:p>
      </dgm:t>
    </dgm:pt>
    <dgm:pt modelId="{C365614F-3B04-4303-BA94-BF10D4FB7412}" type="pres">
      <dgm:prSet presAssocID="{0EF2E9E0-CD47-46DA-9D81-72163402D3DE}" presName="dummy" presStyleCnt="0"/>
      <dgm:spPr/>
    </dgm:pt>
    <dgm:pt modelId="{92A50167-27CA-4075-98F5-7EEC0FCA19A7}" type="pres">
      <dgm:prSet presAssocID="{060DE279-80C3-4A9F-8974-672E2A6DA1DF}" presName="sibTrans" presStyleLbl="sibTrans2D1" presStyleIdx="2" presStyleCnt="9"/>
      <dgm:spPr/>
      <dgm:t>
        <a:bodyPr/>
        <a:lstStyle/>
        <a:p>
          <a:endParaRPr lang="pt-BR"/>
        </a:p>
      </dgm:t>
    </dgm:pt>
    <dgm:pt modelId="{0CC8A10C-94E5-4590-B5BE-1F006F706B8E}" type="pres">
      <dgm:prSet presAssocID="{31776FE0-0F94-49C6-AB36-E9C12D47DB36}" presName="node" presStyleLbl="node1" presStyleIdx="3" presStyleCnt="9" custScaleX="149152" custScaleY="75094">
        <dgm:presLayoutVars>
          <dgm:bulletEnabled val="1"/>
        </dgm:presLayoutVars>
      </dgm:prSet>
      <dgm:spPr/>
      <dgm:t>
        <a:bodyPr/>
        <a:lstStyle/>
        <a:p>
          <a:endParaRPr lang="pt-BR"/>
        </a:p>
      </dgm:t>
    </dgm:pt>
    <dgm:pt modelId="{88368357-0D67-44FE-823B-CC24AAB4EE92}" type="pres">
      <dgm:prSet presAssocID="{31776FE0-0F94-49C6-AB36-E9C12D47DB36}" presName="dummy" presStyleCnt="0"/>
      <dgm:spPr/>
    </dgm:pt>
    <dgm:pt modelId="{907A8510-FCAF-4F68-808F-29F723C3A8B6}" type="pres">
      <dgm:prSet presAssocID="{77A013E4-3FCC-46C5-947D-69FE89189EF7}" presName="sibTrans" presStyleLbl="sibTrans2D1" presStyleIdx="3" presStyleCnt="9"/>
      <dgm:spPr/>
      <dgm:t>
        <a:bodyPr/>
        <a:lstStyle/>
        <a:p>
          <a:endParaRPr lang="pt-BR"/>
        </a:p>
      </dgm:t>
    </dgm:pt>
    <dgm:pt modelId="{86307960-1DB8-4256-97D4-0188D7C410B8}" type="pres">
      <dgm:prSet presAssocID="{08A93D99-21C4-40A2-86C9-89DC45C4B13A}" presName="node" presStyleLbl="node1" presStyleIdx="4" presStyleCnt="9" custScaleX="149152" custScaleY="75094">
        <dgm:presLayoutVars>
          <dgm:bulletEnabled val="1"/>
        </dgm:presLayoutVars>
      </dgm:prSet>
      <dgm:spPr/>
      <dgm:t>
        <a:bodyPr/>
        <a:lstStyle/>
        <a:p>
          <a:endParaRPr lang="pt-BR"/>
        </a:p>
      </dgm:t>
    </dgm:pt>
    <dgm:pt modelId="{8075E1BC-B812-4BF8-B3F3-8AC33A1DBF8B}" type="pres">
      <dgm:prSet presAssocID="{08A93D99-21C4-40A2-86C9-89DC45C4B13A}" presName="dummy" presStyleCnt="0"/>
      <dgm:spPr/>
    </dgm:pt>
    <dgm:pt modelId="{A69E85A9-280E-4BB7-A276-7C7EE063EBCA}" type="pres">
      <dgm:prSet presAssocID="{016BEEEC-E28F-4681-9CC4-54C74088E4A0}" presName="sibTrans" presStyleLbl="sibTrans2D1" presStyleIdx="4" presStyleCnt="9"/>
      <dgm:spPr/>
      <dgm:t>
        <a:bodyPr/>
        <a:lstStyle/>
        <a:p>
          <a:endParaRPr lang="pt-BR"/>
        </a:p>
      </dgm:t>
    </dgm:pt>
    <dgm:pt modelId="{2EC13CCF-97E4-4FDF-B056-35335982BF49}" type="pres">
      <dgm:prSet presAssocID="{2B660650-7FA3-4C6C-BD4B-7423D9484A9E}" presName="node" presStyleLbl="node1" presStyleIdx="5" presStyleCnt="9" custScaleX="149152" custScaleY="75094">
        <dgm:presLayoutVars>
          <dgm:bulletEnabled val="1"/>
        </dgm:presLayoutVars>
      </dgm:prSet>
      <dgm:spPr/>
      <dgm:t>
        <a:bodyPr/>
        <a:lstStyle/>
        <a:p>
          <a:endParaRPr lang="pt-BR"/>
        </a:p>
      </dgm:t>
    </dgm:pt>
    <dgm:pt modelId="{B93156D0-DB6E-48A3-9199-5EBC732A00E0}" type="pres">
      <dgm:prSet presAssocID="{2B660650-7FA3-4C6C-BD4B-7423D9484A9E}" presName="dummy" presStyleCnt="0"/>
      <dgm:spPr/>
    </dgm:pt>
    <dgm:pt modelId="{717D6D48-A9CB-42D3-B80B-CDB4A35E54B6}" type="pres">
      <dgm:prSet presAssocID="{F8A02018-CA41-4A97-A44B-61A134160919}" presName="sibTrans" presStyleLbl="sibTrans2D1" presStyleIdx="5" presStyleCnt="9"/>
      <dgm:spPr/>
      <dgm:t>
        <a:bodyPr/>
        <a:lstStyle/>
        <a:p>
          <a:endParaRPr lang="pt-BR"/>
        </a:p>
      </dgm:t>
    </dgm:pt>
    <dgm:pt modelId="{A39C6791-C711-4256-AD1D-BB76E8BC493C}" type="pres">
      <dgm:prSet presAssocID="{88EDF974-754D-4206-9585-FE977C56D14C}" presName="node" presStyleLbl="node1" presStyleIdx="6" presStyleCnt="9" custScaleX="149152" custScaleY="75094">
        <dgm:presLayoutVars>
          <dgm:bulletEnabled val="1"/>
        </dgm:presLayoutVars>
      </dgm:prSet>
      <dgm:spPr/>
      <dgm:t>
        <a:bodyPr/>
        <a:lstStyle/>
        <a:p>
          <a:endParaRPr lang="pt-BR"/>
        </a:p>
      </dgm:t>
    </dgm:pt>
    <dgm:pt modelId="{43093BF0-07B5-4396-AE4F-D43E5ECD3429}" type="pres">
      <dgm:prSet presAssocID="{88EDF974-754D-4206-9585-FE977C56D14C}" presName="dummy" presStyleCnt="0"/>
      <dgm:spPr/>
    </dgm:pt>
    <dgm:pt modelId="{7C0B5EB6-4F37-44C4-82D7-2C8D9A600F5A}" type="pres">
      <dgm:prSet presAssocID="{AC197FAE-9336-4B0A-BB62-455E3B270375}" presName="sibTrans" presStyleLbl="sibTrans2D1" presStyleIdx="6" presStyleCnt="9"/>
      <dgm:spPr/>
      <dgm:t>
        <a:bodyPr/>
        <a:lstStyle/>
        <a:p>
          <a:endParaRPr lang="pt-BR"/>
        </a:p>
      </dgm:t>
    </dgm:pt>
    <dgm:pt modelId="{EF0F4563-C67A-47EE-9C27-C43D2EC89B71}" type="pres">
      <dgm:prSet presAssocID="{D11244D4-4B3D-469A-A179-9D157FC1B08D}" presName="node" presStyleLbl="node1" presStyleIdx="7" presStyleCnt="9" custScaleX="149152" custScaleY="75094">
        <dgm:presLayoutVars>
          <dgm:bulletEnabled val="1"/>
        </dgm:presLayoutVars>
      </dgm:prSet>
      <dgm:spPr/>
      <dgm:t>
        <a:bodyPr/>
        <a:lstStyle/>
        <a:p>
          <a:endParaRPr lang="pt-BR"/>
        </a:p>
      </dgm:t>
    </dgm:pt>
    <dgm:pt modelId="{56DDB2F5-074E-4208-89D8-733FF67B4033}" type="pres">
      <dgm:prSet presAssocID="{D11244D4-4B3D-469A-A179-9D157FC1B08D}" presName="dummy" presStyleCnt="0"/>
      <dgm:spPr/>
    </dgm:pt>
    <dgm:pt modelId="{F3D07709-B7D5-4298-B0B9-B73E087171B2}" type="pres">
      <dgm:prSet presAssocID="{160BAC52-76A0-4CFD-B77C-42143BC6EE1F}" presName="sibTrans" presStyleLbl="sibTrans2D1" presStyleIdx="7" presStyleCnt="9"/>
      <dgm:spPr/>
      <dgm:t>
        <a:bodyPr/>
        <a:lstStyle/>
        <a:p>
          <a:endParaRPr lang="pt-BR"/>
        </a:p>
      </dgm:t>
    </dgm:pt>
    <dgm:pt modelId="{09C037E8-DE04-4C18-9A0D-1812A8F11AB0}" type="pres">
      <dgm:prSet presAssocID="{079B840E-E818-44B5-B30C-C3A3BF47FEC4}" presName="node" presStyleLbl="node1" presStyleIdx="8" presStyleCnt="9" custScaleX="149152" custScaleY="75094">
        <dgm:presLayoutVars>
          <dgm:bulletEnabled val="1"/>
        </dgm:presLayoutVars>
      </dgm:prSet>
      <dgm:spPr/>
      <dgm:t>
        <a:bodyPr/>
        <a:lstStyle/>
        <a:p>
          <a:endParaRPr lang="pt-BR"/>
        </a:p>
      </dgm:t>
    </dgm:pt>
    <dgm:pt modelId="{7DEC1DBF-31AE-4CC8-B564-F91330EF9333}" type="pres">
      <dgm:prSet presAssocID="{079B840E-E818-44B5-B30C-C3A3BF47FEC4}" presName="dummy" presStyleCnt="0"/>
      <dgm:spPr/>
    </dgm:pt>
    <dgm:pt modelId="{14052F6E-56A6-4CBF-8C6E-039A4C3EF576}" type="pres">
      <dgm:prSet presAssocID="{0912AF1F-6BEE-4353-B973-59EFDAA93A09}" presName="sibTrans" presStyleLbl="sibTrans2D1" presStyleIdx="8" presStyleCnt="9"/>
      <dgm:spPr/>
      <dgm:t>
        <a:bodyPr/>
        <a:lstStyle/>
        <a:p>
          <a:endParaRPr lang="pt-BR"/>
        </a:p>
      </dgm:t>
    </dgm:pt>
  </dgm:ptLst>
  <dgm:cxnLst>
    <dgm:cxn modelId="{12FAABCE-B53F-4306-8DB0-409D476ECF44}" type="presOf" srcId="{0EF2E9E0-CD47-46DA-9D81-72163402D3DE}" destId="{670CFD1C-6A85-451E-9B3B-882271DC0F4D}" srcOrd="0" destOrd="0" presId="urn:microsoft.com/office/officeart/2005/8/layout/radial6"/>
    <dgm:cxn modelId="{95EDC54C-2301-4291-BB1E-F83811B8AF14}" type="presOf" srcId="{A24B68B5-F878-4C8B-ACCC-0279592A71E3}" destId="{09227E2E-50D2-4727-A234-0BFE82F56EF5}" srcOrd="0" destOrd="0" presId="urn:microsoft.com/office/officeart/2005/8/layout/radial6"/>
    <dgm:cxn modelId="{2C03D523-3FF4-45BF-AE0F-69EC4132D69E}" type="presOf" srcId="{77A013E4-3FCC-46C5-947D-69FE89189EF7}" destId="{907A8510-FCAF-4F68-808F-29F723C3A8B6}" srcOrd="0" destOrd="0" presId="urn:microsoft.com/office/officeart/2005/8/layout/radial6"/>
    <dgm:cxn modelId="{5E2C66D6-38F6-4EDB-920F-91DCF28BDF78}" type="presOf" srcId="{060DE279-80C3-4A9F-8974-672E2A6DA1DF}" destId="{92A50167-27CA-4075-98F5-7EEC0FCA19A7}" srcOrd="0" destOrd="0" presId="urn:microsoft.com/office/officeart/2005/8/layout/radial6"/>
    <dgm:cxn modelId="{B857C9F6-E362-4FCB-A68A-F0AB76127F34}" type="presOf" srcId="{DD3E771E-7924-4507-B1CE-70F03A3916AA}" destId="{AE288E54-769B-4A88-97B4-C48B3125F133}" srcOrd="0" destOrd="0" presId="urn:microsoft.com/office/officeart/2005/8/layout/radial6"/>
    <dgm:cxn modelId="{DF053930-A699-4D66-866E-C64EAB86BCE2}" srcId="{A24B68B5-F878-4C8B-ACCC-0279592A71E3}" destId="{079B840E-E818-44B5-B30C-C3A3BF47FEC4}" srcOrd="8" destOrd="0" parTransId="{705D4CF3-33A6-478F-BA12-F79309385E9F}" sibTransId="{0912AF1F-6BEE-4353-B973-59EFDAA93A09}"/>
    <dgm:cxn modelId="{26FDCBA0-E049-434D-A2A9-1C4AEF80C1E8}" srcId="{A24B68B5-F878-4C8B-ACCC-0279592A71E3}" destId="{4B727D3B-B8C9-4BCE-BED3-9446546D33E1}" srcOrd="0" destOrd="0" parTransId="{2CDF938D-327A-4563-B5E8-570D521AD55E}" sibTransId="{05C95172-6BC1-40DD-9C37-A078ED92F896}"/>
    <dgm:cxn modelId="{6509893D-C559-4D13-8D07-9C4579B6871F}" type="presOf" srcId="{0912AF1F-6BEE-4353-B973-59EFDAA93A09}" destId="{14052F6E-56A6-4CBF-8C6E-039A4C3EF576}" srcOrd="0" destOrd="0" presId="urn:microsoft.com/office/officeart/2005/8/layout/radial6"/>
    <dgm:cxn modelId="{0A8E7EEF-C1AC-4D28-A27A-22DD5DEA3908}" type="presOf" srcId="{160BAC52-76A0-4CFD-B77C-42143BC6EE1F}" destId="{F3D07709-B7D5-4298-B0B9-B73E087171B2}" srcOrd="0" destOrd="0" presId="urn:microsoft.com/office/officeart/2005/8/layout/radial6"/>
    <dgm:cxn modelId="{561A6DF6-5CC5-4430-AA9A-0A3517E85F50}" type="presOf" srcId="{AD1EBAC1-CF74-454C-BAF9-6CA624BAF2DD}" destId="{07F3A817-877F-41C8-B8BA-13E2B846105A}" srcOrd="0" destOrd="0" presId="urn:microsoft.com/office/officeart/2005/8/layout/radial6"/>
    <dgm:cxn modelId="{8C8A8052-F90F-4631-AE2E-6FEFD853F106}" type="presOf" srcId="{016BEEEC-E28F-4681-9CC4-54C74088E4A0}" destId="{A69E85A9-280E-4BB7-A276-7C7EE063EBCA}" srcOrd="0" destOrd="0" presId="urn:microsoft.com/office/officeart/2005/8/layout/radial6"/>
    <dgm:cxn modelId="{277323E2-E25F-479D-8CCB-9EC9F65BE117}" srcId="{A24B68B5-F878-4C8B-ACCC-0279592A71E3}" destId="{31776FE0-0F94-49C6-AB36-E9C12D47DB36}" srcOrd="3" destOrd="0" parTransId="{72841B3B-274C-40FD-BFE6-96FA5ABC6241}" sibTransId="{77A013E4-3FCC-46C5-947D-69FE89189EF7}"/>
    <dgm:cxn modelId="{061FAB33-C937-4250-B14A-0A19A8BD497C}" srcId="{A24B68B5-F878-4C8B-ACCC-0279592A71E3}" destId="{88EDF974-754D-4206-9585-FE977C56D14C}" srcOrd="6" destOrd="0" parTransId="{E35BE67A-B334-4A49-9037-CEEECE8126E7}" sibTransId="{AC197FAE-9336-4B0A-BB62-455E3B270375}"/>
    <dgm:cxn modelId="{A1A40945-6F78-48B5-BA97-08D60321D444}" type="presOf" srcId="{05C95172-6BC1-40DD-9C37-A078ED92F896}" destId="{9793E78B-B077-4E91-99FD-EDBE53DB1862}" srcOrd="0" destOrd="0" presId="urn:microsoft.com/office/officeart/2005/8/layout/radial6"/>
    <dgm:cxn modelId="{1AF00F76-DC57-481F-9A35-8C025A05D9EF}" type="presOf" srcId="{88EDF974-754D-4206-9585-FE977C56D14C}" destId="{A39C6791-C711-4256-AD1D-BB76E8BC493C}" srcOrd="0" destOrd="0" presId="urn:microsoft.com/office/officeart/2005/8/layout/radial6"/>
    <dgm:cxn modelId="{6293497E-0A39-45EF-8ECA-0F9EEDEEE3C4}" type="presOf" srcId="{F8A02018-CA41-4A97-A44B-61A134160919}" destId="{717D6D48-A9CB-42D3-B80B-CDB4A35E54B6}" srcOrd="0" destOrd="0" presId="urn:microsoft.com/office/officeart/2005/8/layout/radial6"/>
    <dgm:cxn modelId="{B20452F3-4014-4826-9D4A-634F1F471F8F}" type="presOf" srcId="{08A93D99-21C4-40A2-86C9-89DC45C4B13A}" destId="{86307960-1DB8-4256-97D4-0188D7C410B8}" srcOrd="0" destOrd="0" presId="urn:microsoft.com/office/officeart/2005/8/layout/radial6"/>
    <dgm:cxn modelId="{3BCEAB3F-0634-4A4F-828B-F25D8EC139EB}" srcId="{AD1EBAC1-CF74-454C-BAF9-6CA624BAF2DD}" destId="{A24B68B5-F878-4C8B-ACCC-0279592A71E3}" srcOrd="0" destOrd="0" parTransId="{4997D29D-1199-43B8-B6F6-8CFB4B4D76B9}" sibTransId="{E773C8D7-5DEB-4FF1-B3B6-9F6C72E04328}"/>
    <dgm:cxn modelId="{8A252940-2372-47B0-8B99-93B56D43D2E7}" type="presOf" srcId="{4B727D3B-B8C9-4BCE-BED3-9446546D33E1}" destId="{3A189DF8-00D6-4501-A0A4-36736A770724}" srcOrd="0" destOrd="0" presId="urn:microsoft.com/office/officeart/2005/8/layout/radial6"/>
    <dgm:cxn modelId="{C5FAA876-2E9B-48B0-B11F-9EC704FC7877}" type="presOf" srcId="{31776FE0-0F94-49C6-AB36-E9C12D47DB36}" destId="{0CC8A10C-94E5-4590-B5BE-1F006F706B8E}" srcOrd="0" destOrd="0" presId="urn:microsoft.com/office/officeart/2005/8/layout/radial6"/>
    <dgm:cxn modelId="{CBF2709D-B15A-4E9B-B53B-0B658DA477DE}" srcId="{A24B68B5-F878-4C8B-ACCC-0279592A71E3}" destId="{2B660650-7FA3-4C6C-BD4B-7423D9484A9E}" srcOrd="5" destOrd="0" parTransId="{71452D6C-7CEF-4C08-A284-65582C7F003F}" sibTransId="{F8A02018-CA41-4A97-A44B-61A134160919}"/>
    <dgm:cxn modelId="{4241E1D9-FADF-44D4-92C9-C5424D81A2CF}" srcId="{A24B68B5-F878-4C8B-ACCC-0279592A71E3}" destId="{08A93D99-21C4-40A2-86C9-89DC45C4B13A}" srcOrd="4" destOrd="0" parTransId="{1AB214BB-8FD0-4EF2-824C-1336F4F6B806}" sibTransId="{016BEEEC-E28F-4681-9CC4-54C74088E4A0}"/>
    <dgm:cxn modelId="{D063F20B-6721-491C-B289-A096E9F30C58}" srcId="{A24B68B5-F878-4C8B-ACCC-0279592A71E3}" destId="{0EF2E9E0-CD47-46DA-9D81-72163402D3DE}" srcOrd="2" destOrd="0" parTransId="{68295673-D122-4882-9694-26849AA9E981}" sibTransId="{060DE279-80C3-4A9F-8974-672E2A6DA1DF}"/>
    <dgm:cxn modelId="{7BA8FC91-F1AC-4EB1-9E0F-F930199A58CB}" srcId="{A24B68B5-F878-4C8B-ACCC-0279592A71E3}" destId="{D11244D4-4B3D-469A-A179-9D157FC1B08D}" srcOrd="7" destOrd="0" parTransId="{2C0D0665-0496-4BDA-BCD7-71A84398C7D2}" sibTransId="{160BAC52-76A0-4CFD-B77C-42143BC6EE1F}"/>
    <dgm:cxn modelId="{20C2197D-18A2-424D-A3B2-C2C7D4E948BD}" srcId="{A24B68B5-F878-4C8B-ACCC-0279592A71E3}" destId="{049E27EB-B565-412B-8E2C-18C3E39200C6}" srcOrd="1" destOrd="0" parTransId="{1C5C16DD-223E-4BCF-86ED-4E3D95265792}" sibTransId="{DD3E771E-7924-4507-B1CE-70F03A3916AA}"/>
    <dgm:cxn modelId="{E4891015-918D-41BB-94FD-D4D0858FE950}" type="presOf" srcId="{049E27EB-B565-412B-8E2C-18C3E39200C6}" destId="{52EE8BF9-35DC-480F-B2B3-E96FDCD3C3C7}" srcOrd="0" destOrd="0" presId="urn:microsoft.com/office/officeart/2005/8/layout/radial6"/>
    <dgm:cxn modelId="{1E780BDF-7BF4-4F56-8F10-6AFAA3F9FC16}" type="presOf" srcId="{079B840E-E818-44B5-B30C-C3A3BF47FEC4}" destId="{09C037E8-DE04-4C18-9A0D-1812A8F11AB0}" srcOrd="0" destOrd="0" presId="urn:microsoft.com/office/officeart/2005/8/layout/radial6"/>
    <dgm:cxn modelId="{89BC37C9-2ACE-4935-929B-881E7D99ACA8}" type="presOf" srcId="{AC197FAE-9336-4B0A-BB62-455E3B270375}" destId="{7C0B5EB6-4F37-44C4-82D7-2C8D9A600F5A}" srcOrd="0" destOrd="0" presId="urn:microsoft.com/office/officeart/2005/8/layout/radial6"/>
    <dgm:cxn modelId="{455F1408-C5FF-4F4C-B3A8-F4C5AF2035DE}" type="presOf" srcId="{D11244D4-4B3D-469A-A179-9D157FC1B08D}" destId="{EF0F4563-C67A-47EE-9C27-C43D2EC89B71}" srcOrd="0" destOrd="0" presId="urn:microsoft.com/office/officeart/2005/8/layout/radial6"/>
    <dgm:cxn modelId="{AA3457B5-9DAF-4976-A497-F43E4ED632DE}" type="presOf" srcId="{2B660650-7FA3-4C6C-BD4B-7423D9484A9E}" destId="{2EC13CCF-97E4-4FDF-B056-35335982BF49}" srcOrd="0" destOrd="0" presId="urn:microsoft.com/office/officeart/2005/8/layout/radial6"/>
    <dgm:cxn modelId="{56E7A78A-64F3-40E3-9EC9-FF252FD5D948}" type="presParOf" srcId="{07F3A817-877F-41C8-B8BA-13E2B846105A}" destId="{09227E2E-50D2-4727-A234-0BFE82F56EF5}" srcOrd="0" destOrd="0" presId="urn:microsoft.com/office/officeart/2005/8/layout/radial6"/>
    <dgm:cxn modelId="{C90D9A37-EC56-4CCC-A01D-E296B60365D6}" type="presParOf" srcId="{07F3A817-877F-41C8-B8BA-13E2B846105A}" destId="{3A189DF8-00D6-4501-A0A4-36736A770724}" srcOrd="1" destOrd="0" presId="urn:microsoft.com/office/officeart/2005/8/layout/radial6"/>
    <dgm:cxn modelId="{023968F3-02B0-4875-8314-69D3D8678AC5}" type="presParOf" srcId="{07F3A817-877F-41C8-B8BA-13E2B846105A}" destId="{2FCF526A-CE62-44B1-889A-0991D7723DE1}" srcOrd="2" destOrd="0" presId="urn:microsoft.com/office/officeart/2005/8/layout/radial6"/>
    <dgm:cxn modelId="{B83AD216-16B8-4E06-A921-8BBA9018955D}" type="presParOf" srcId="{07F3A817-877F-41C8-B8BA-13E2B846105A}" destId="{9793E78B-B077-4E91-99FD-EDBE53DB1862}" srcOrd="3" destOrd="0" presId="urn:microsoft.com/office/officeart/2005/8/layout/radial6"/>
    <dgm:cxn modelId="{A03CFDF8-D0AB-44E3-B428-AF6762501ADC}" type="presParOf" srcId="{07F3A817-877F-41C8-B8BA-13E2B846105A}" destId="{52EE8BF9-35DC-480F-B2B3-E96FDCD3C3C7}" srcOrd="4" destOrd="0" presId="urn:microsoft.com/office/officeart/2005/8/layout/radial6"/>
    <dgm:cxn modelId="{E8A668D0-1748-4177-8CCA-E379EB53439A}" type="presParOf" srcId="{07F3A817-877F-41C8-B8BA-13E2B846105A}" destId="{169AE48E-EB60-4D1B-B881-1489BE1E4D99}" srcOrd="5" destOrd="0" presId="urn:microsoft.com/office/officeart/2005/8/layout/radial6"/>
    <dgm:cxn modelId="{1F4F620C-E44E-43AC-B103-734060EAB1D2}" type="presParOf" srcId="{07F3A817-877F-41C8-B8BA-13E2B846105A}" destId="{AE288E54-769B-4A88-97B4-C48B3125F133}" srcOrd="6" destOrd="0" presId="urn:microsoft.com/office/officeart/2005/8/layout/radial6"/>
    <dgm:cxn modelId="{9B8EBEDC-E108-4429-90D0-EA38F47EBEED}" type="presParOf" srcId="{07F3A817-877F-41C8-B8BA-13E2B846105A}" destId="{670CFD1C-6A85-451E-9B3B-882271DC0F4D}" srcOrd="7" destOrd="0" presId="urn:microsoft.com/office/officeart/2005/8/layout/radial6"/>
    <dgm:cxn modelId="{932112CB-1312-481E-B054-71D3C6D820A4}" type="presParOf" srcId="{07F3A817-877F-41C8-B8BA-13E2B846105A}" destId="{C365614F-3B04-4303-BA94-BF10D4FB7412}" srcOrd="8" destOrd="0" presId="urn:microsoft.com/office/officeart/2005/8/layout/radial6"/>
    <dgm:cxn modelId="{2E87AC49-5201-4A19-9FD2-6B78708ED27E}" type="presParOf" srcId="{07F3A817-877F-41C8-B8BA-13E2B846105A}" destId="{92A50167-27CA-4075-98F5-7EEC0FCA19A7}" srcOrd="9" destOrd="0" presId="urn:microsoft.com/office/officeart/2005/8/layout/radial6"/>
    <dgm:cxn modelId="{DF1D8E56-5C38-4DFF-8711-23817DDD77BD}" type="presParOf" srcId="{07F3A817-877F-41C8-B8BA-13E2B846105A}" destId="{0CC8A10C-94E5-4590-B5BE-1F006F706B8E}" srcOrd="10" destOrd="0" presId="urn:microsoft.com/office/officeart/2005/8/layout/radial6"/>
    <dgm:cxn modelId="{456C7E67-0F44-4437-A67F-47A5D0BA0922}" type="presParOf" srcId="{07F3A817-877F-41C8-B8BA-13E2B846105A}" destId="{88368357-0D67-44FE-823B-CC24AAB4EE92}" srcOrd="11" destOrd="0" presId="urn:microsoft.com/office/officeart/2005/8/layout/radial6"/>
    <dgm:cxn modelId="{162828A3-89C1-4B48-BCAD-C41BDD0E21E7}" type="presParOf" srcId="{07F3A817-877F-41C8-B8BA-13E2B846105A}" destId="{907A8510-FCAF-4F68-808F-29F723C3A8B6}" srcOrd="12" destOrd="0" presId="urn:microsoft.com/office/officeart/2005/8/layout/radial6"/>
    <dgm:cxn modelId="{C255E71D-3A69-4FD4-B3D7-B8E5BAC13A26}" type="presParOf" srcId="{07F3A817-877F-41C8-B8BA-13E2B846105A}" destId="{86307960-1DB8-4256-97D4-0188D7C410B8}" srcOrd="13" destOrd="0" presId="urn:microsoft.com/office/officeart/2005/8/layout/radial6"/>
    <dgm:cxn modelId="{1BF75D34-AA88-440A-8569-85A0AD136463}" type="presParOf" srcId="{07F3A817-877F-41C8-B8BA-13E2B846105A}" destId="{8075E1BC-B812-4BF8-B3F3-8AC33A1DBF8B}" srcOrd="14" destOrd="0" presId="urn:microsoft.com/office/officeart/2005/8/layout/radial6"/>
    <dgm:cxn modelId="{D9691A6D-889E-4F6E-AE0F-ADD38BCB6D28}" type="presParOf" srcId="{07F3A817-877F-41C8-B8BA-13E2B846105A}" destId="{A69E85A9-280E-4BB7-A276-7C7EE063EBCA}" srcOrd="15" destOrd="0" presId="urn:microsoft.com/office/officeart/2005/8/layout/radial6"/>
    <dgm:cxn modelId="{64B552B5-0CC1-4691-8399-F27A33BFA2E1}" type="presParOf" srcId="{07F3A817-877F-41C8-B8BA-13E2B846105A}" destId="{2EC13CCF-97E4-4FDF-B056-35335982BF49}" srcOrd="16" destOrd="0" presId="urn:microsoft.com/office/officeart/2005/8/layout/radial6"/>
    <dgm:cxn modelId="{7DB8332A-B156-4F4E-9D65-26321A1784D2}" type="presParOf" srcId="{07F3A817-877F-41C8-B8BA-13E2B846105A}" destId="{B93156D0-DB6E-48A3-9199-5EBC732A00E0}" srcOrd="17" destOrd="0" presId="urn:microsoft.com/office/officeart/2005/8/layout/radial6"/>
    <dgm:cxn modelId="{363FB96C-C3C5-488B-BE58-D8BC5461AAD7}" type="presParOf" srcId="{07F3A817-877F-41C8-B8BA-13E2B846105A}" destId="{717D6D48-A9CB-42D3-B80B-CDB4A35E54B6}" srcOrd="18" destOrd="0" presId="urn:microsoft.com/office/officeart/2005/8/layout/radial6"/>
    <dgm:cxn modelId="{B3BEB64C-4FF8-4600-A9B7-6C8FD4482B3C}" type="presParOf" srcId="{07F3A817-877F-41C8-B8BA-13E2B846105A}" destId="{A39C6791-C711-4256-AD1D-BB76E8BC493C}" srcOrd="19" destOrd="0" presId="urn:microsoft.com/office/officeart/2005/8/layout/radial6"/>
    <dgm:cxn modelId="{44615803-5685-437B-89AB-924081F20D09}" type="presParOf" srcId="{07F3A817-877F-41C8-B8BA-13E2B846105A}" destId="{43093BF0-07B5-4396-AE4F-D43E5ECD3429}" srcOrd="20" destOrd="0" presId="urn:microsoft.com/office/officeart/2005/8/layout/radial6"/>
    <dgm:cxn modelId="{0177AD9E-D156-4882-A674-ADE04E466C95}" type="presParOf" srcId="{07F3A817-877F-41C8-B8BA-13E2B846105A}" destId="{7C0B5EB6-4F37-44C4-82D7-2C8D9A600F5A}" srcOrd="21" destOrd="0" presId="urn:microsoft.com/office/officeart/2005/8/layout/radial6"/>
    <dgm:cxn modelId="{4708B2F1-928E-4476-9940-3416AF97F1FB}" type="presParOf" srcId="{07F3A817-877F-41C8-B8BA-13E2B846105A}" destId="{EF0F4563-C67A-47EE-9C27-C43D2EC89B71}" srcOrd="22" destOrd="0" presId="urn:microsoft.com/office/officeart/2005/8/layout/radial6"/>
    <dgm:cxn modelId="{B630D8A2-5A8B-452E-95BC-EFBBB387ADEF}" type="presParOf" srcId="{07F3A817-877F-41C8-B8BA-13E2B846105A}" destId="{56DDB2F5-074E-4208-89D8-733FF67B4033}" srcOrd="23" destOrd="0" presId="urn:microsoft.com/office/officeart/2005/8/layout/radial6"/>
    <dgm:cxn modelId="{48FC865F-E9B4-4B87-BCEB-76EE471729E9}" type="presParOf" srcId="{07F3A817-877F-41C8-B8BA-13E2B846105A}" destId="{F3D07709-B7D5-4298-B0B9-B73E087171B2}" srcOrd="24" destOrd="0" presId="urn:microsoft.com/office/officeart/2005/8/layout/radial6"/>
    <dgm:cxn modelId="{C2AC5017-A26C-4C67-B469-EB2698B56D05}" type="presParOf" srcId="{07F3A817-877F-41C8-B8BA-13E2B846105A}" destId="{09C037E8-DE04-4C18-9A0D-1812A8F11AB0}" srcOrd="25" destOrd="0" presId="urn:microsoft.com/office/officeart/2005/8/layout/radial6"/>
    <dgm:cxn modelId="{84B8D6D6-C472-4101-A67B-670518235E34}" type="presParOf" srcId="{07F3A817-877F-41C8-B8BA-13E2B846105A}" destId="{7DEC1DBF-31AE-4CC8-B564-F91330EF9333}" srcOrd="26" destOrd="0" presId="urn:microsoft.com/office/officeart/2005/8/layout/radial6"/>
    <dgm:cxn modelId="{FD50DB4E-7E37-4356-9E0E-9D5BBBD3CD6C}" type="presParOf" srcId="{07F3A817-877F-41C8-B8BA-13E2B846105A}" destId="{14052F6E-56A6-4CBF-8C6E-039A4C3EF576}" srcOrd="27" destOrd="0" presId="urn:microsoft.com/office/officeart/2005/8/layout/radial6"/>
  </dgm:cxnLst>
  <dgm:bg>
    <a:solidFill>
      <a:srgbClr val="FEFBE7"/>
    </a:solidFill>
  </dgm:bg>
  <dgm:whole/>
</dgm:dataModel>
</file>

<file path=ppt/diagrams/data4.xml><?xml version="1.0" encoding="utf-8"?>
<dgm:dataModel xmlns:dgm="http://schemas.openxmlformats.org/drawingml/2006/diagram" xmlns:a="http://schemas.openxmlformats.org/drawingml/2006/main">
  <dgm:ptLst>
    <dgm:pt modelId="{43510125-CB66-4B4E-AABC-10D3F291D71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pt-BR"/>
        </a:p>
      </dgm:t>
    </dgm:pt>
    <dgm:pt modelId="{F906BE32-9637-472F-B689-9B613713E12D}">
      <dgm:prSet phldrT="[Texto]" custT="1"/>
      <dgm:spPr>
        <a:solidFill>
          <a:schemeClr val="bg2">
            <a:lumMod val="10000"/>
          </a:schemeClr>
        </a:solidFill>
      </dgm:spPr>
      <dgm:t>
        <a:bodyPr/>
        <a:lstStyle/>
        <a:p>
          <a:r>
            <a:rPr lang="pt-BR" sz="1000" dirty="0">
              <a:latin typeface="Arial Black" pitchFamily="34" charset="0"/>
            </a:rPr>
            <a:t>Argentina</a:t>
          </a:r>
        </a:p>
      </dgm:t>
    </dgm:pt>
    <dgm:pt modelId="{E031BE2E-0E2E-4CA4-90AE-8007B97EE3FC}" type="parTrans" cxnId="{E5537AA7-3739-48CC-A81B-D0A96E7E10FB}">
      <dgm:prSet/>
      <dgm:spPr/>
      <dgm:t>
        <a:bodyPr/>
        <a:lstStyle/>
        <a:p>
          <a:endParaRPr lang="pt-BR"/>
        </a:p>
      </dgm:t>
    </dgm:pt>
    <dgm:pt modelId="{B67AF227-0AB2-41B9-8690-0D0A131E353E}" type="sibTrans" cxnId="{E5537AA7-3739-48CC-A81B-D0A96E7E10FB}">
      <dgm:prSet/>
      <dgm:spPr/>
      <dgm:t>
        <a:bodyPr/>
        <a:lstStyle/>
        <a:p>
          <a:endParaRPr lang="pt-BR"/>
        </a:p>
      </dgm:t>
    </dgm:pt>
    <dgm:pt modelId="{CD97FDE8-4631-4611-A74A-B1BEE0CBA584}">
      <dgm:prSet phldrT="[Texto]" custT="1"/>
      <dgm:spPr>
        <a:solidFill>
          <a:schemeClr val="bg2">
            <a:lumMod val="25000"/>
          </a:schemeClr>
        </a:solidFill>
      </dgm:spPr>
      <dgm:t>
        <a:bodyPr/>
        <a:lstStyle/>
        <a:p>
          <a:r>
            <a:rPr lang="pt-BR" sz="1000" dirty="0">
              <a:latin typeface="Arial Black" pitchFamily="34" charset="0"/>
            </a:rPr>
            <a:t>Brasil</a:t>
          </a:r>
        </a:p>
      </dgm:t>
    </dgm:pt>
    <dgm:pt modelId="{22E0EBAA-5F22-448F-A288-8ADC53B7D496}" type="parTrans" cxnId="{E5D0C97E-FC61-48B2-AF57-656D7A0C835B}">
      <dgm:prSet/>
      <dgm:spPr/>
      <dgm:t>
        <a:bodyPr/>
        <a:lstStyle/>
        <a:p>
          <a:endParaRPr lang="pt-BR"/>
        </a:p>
      </dgm:t>
    </dgm:pt>
    <dgm:pt modelId="{A939C888-DA95-40E9-A338-A0374B7B5DDB}" type="sibTrans" cxnId="{E5D0C97E-FC61-48B2-AF57-656D7A0C835B}">
      <dgm:prSet/>
      <dgm:spPr/>
      <dgm:t>
        <a:bodyPr/>
        <a:lstStyle/>
        <a:p>
          <a:endParaRPr lang="pt-BR"/>
        </a:p>
      </dgm:t>
    </dgm:pt>
    <dgm:pt modelId="{D980DC43-E1A5-4CFB-800D-F42547E84D98}">
      <dgm:prSet phldrT="[Texto]" custT="1"/>
      <dgm:spPr>
        <a:solidFill>
          <a:schemeClr val="bg1">
            <a:alpha val="90000"/>
          </a:schemeClr>
        </a:solidFill>
      </dgm:spPr>
      <dgm:t>
        <a:bodyPr/>
        <a:lstStyle/>
        <a:p>
          <a:r>
            <a:rPr lang="pt-BR" sz="1100" b="1" dirty="0">
              <a:latin typeface="+mn-lt"/>
            </a:rPr>
            <a:t>Conselho de Desenvolvimento Econômico e Social - Presidência da República</a:t>
          </a:r>
        </a:p>
      </dgm:t>
    </dgm:pt>
    <dgm:pt modelId="{673544B2-E449-460C-B57E-AA07A5CC2E62}" type="parTrans" cxnId="{2C176A29-DA2D-4EEB-A315-DAA9BB300A02}">
      <dgm:prSet/>
      <dgm:spPr/>
      <dgm:t>
        <a:bodyPr/>
        <a:lstStyle/>
        <a:p>
          <a:endParaRPr lang="pt-BR"/>
        </a:p>
      </dgm:t>
    </dgm:pt>
    <dgm:pt modelId="{C664AFC4-A0F9-4A13-9403-1DA227CD80A8}" type="sibTrans" cxnId="{2C176A29-DA2D-4EEB-A315-DAA9BB300A02}">
      <dgm:prSet/>
      <dgm:spPr/>
      <dgm:t>
        <a:bodyPr/>
        <a:lstStyle/>
        <a:p>
          <a:endParaRPr lang="pt-BR"/>
        </a:p>
      </dgm:t>
    </dgm:pt>
    <dgm:pt modelId="{998A7DAC-2757-480A-BAE3-85D33F0C2DFD}">
      <dgm:prSet phldrT="[Texto]" custT="1"/>
      <dgm:spPr>
        <a:solidFill>
          <a:schemeClr val="bg1">
            <a:alpha val="90000"/>
          </a:schemeClr>
        </a:solidFill>
      </dgm:spPr>
      <dgm:t>
        <a:bodyPr/>
        <a:lstStyle/>
        <a:p>
          <a:r>
            <a:rPr lang="pt-BR" sz="1100" b="1" dirty="0">
              <a:latin typeface="+mn-lt"/>
            </a:rPr>
            <a:t>Conselho de Desenvolvimento Econômico e Social do Rio Grande do Sul</a:t>
          </a:r>
        </a:p>
      </dgm:t>
    </dgm:pt>
    <dgm:pt modelId="{207907EA-E868-4A4F-B829-38BBF34CB4A5}" type="parTrans" cxnId="{63593E34-C05D-4752-9610-A38FF9C1CA40}">
      <dgm:prSet/>
      <dgm:spPr/>
      <dgm:t>
        <a:bodyPr/>
        <a:lstStyle/>
        <a:p>
          <a:endParaRPr lang="pt-BR"/>
        </a:p>
      </dgm:t>
    </dgm:pt>
    <dgm:pt modelId="{1D5442A2-DF7E-4F6B-99D7-4BB8A777C79B}" type="sibTrans" cxnId="{63593E34-C05D-4752-9610-A38FF9C1CA40}">
      <dgm:prSet/>
      <dgm:spPr/>
      <dgm:t>
        <a:bodyPr/>
        <a:lstStyle/>
        <a:p>
          <a:endParaRPr lang="pt-BR"/>
        </a:p>
      </dgm:t>
    </dgm:pt>
    <dgm:pt modelId="{B871D9B4-0682-4BBD-98FF-F5742712E79D}">
      <dgm:prSet phldrT="[Texto]" custT="1"/>
      <dgm:spPr>
        <a:solidFill>
          <a:schemeClr val="bg1">
            <a:alpha val="90000"/>
          </a:schemeClr>
        </a:solidFill>
      </dgm:spPr>
      <dgm:t>
        <a:bodyPr/>
        <a:lstStyle/>
        <a:p>
          <a:r>
            <a:rPr lang="pt-BR" sz="1100" b="1" dirty="0">
              <a:latin typeface="+mn-lt"/>
            </a:rPr>
            <a:t>Conselho de Desenvolvimento Econômico e Social do Distrito Federal</a:t>
          </a:r>
        </a:p>
      </dgm:t>
    </dgm:pt>
    <dgm:pt modelId="{38F7E245-287C-44E2-8355-90069D4EF36B}" type="parTrans" cxnId="{82C1EC98-6832-4FD2-8AB2-B1466C10F0C5}">
      <dgm:prSet/>
      <dgm:spPr/>
      <dgm:t>
        <a:bodyPr/>
        <a:lstStyle/>
        <a:p>
          <a:endParaRPr lang="pt-BR"/>
        </a:p>
      </dgm:t>
    </dgm:pt>
    <dgm:pt modelId="{6A7C693A-5A11-46F1-94AE-5C49C169CF56}" type="sibTrans" cxnId="{82C1EC98-6832-4FD2-8AB2-B1466C10F0C5}">
      <dgm:prSet/>
      <dgm:spPr/>
      <dgm:t>
        <a:bodyPr/>
        <a:lstStyle/>
        <a:p>
          <a:endParaRPr lang="pt-BR"/>
        </a:p>
      </dgm:t>
    </dgm:pt>
    <dgm:pt modelId="{F1449637-3572-4A9C-8E45-5E0BCF38C409}">
      <dgm:prSet phldrT="[Texto]" custT="1"/>
      <dgm:spPr>
        <a:solidFill>
          <a:schemeClr val="bg1">
            <a:alpha val="90000"/>
          </a:schemeClr>
        </a:solidFill>
      </dgm:spPr>
      <dgm:t>
        <a:bodyPr/>
        <a:lstStyle/>
        <a:p>
          <a:r>
            <a:rPr lang="es-ES" sz="1100" b="1" dirty="0">
              <a:latin typeface="+mn-lt"/>
            </a:rPr>
            <a:t>Consejo de la Concertación Nacional para el Desarrollo</a:t>
          </a:r>
          <a:endParaRPr lang="pt-BR" sz="1100" b="1" dirty="0">
            <a:latin typeface="+mn-lt"/>
          </a:endParaRPr>
        </a:p>
      </dgm:t>
    </dgm:pt>
    <dgm:pt modelId="{EFBCD234-E44C-4E93-AE2B-164838C72D12}" type="parTrans" cxnId="{F74B236B-E58E-490A-8287-45C94EAE8A1D}">
      <dgm:prSet/>
      <dgm:spPr/>
      <dgm:t>
        <a:bodyPr/>
        <a:lstStyle/>
        <a:p>
          <a:endParaRPr lang="pt-BR"/>
        </a:p>
      </dgm:t>
    </dgm:pt>
    <dgm:pt modelId="{08694434-263D-4206-948F-7FEFD3632601}" type="sibTrans" cxnId="{F74B236B-E58E-490A-8287-45C94EAE8A1D}">
      <dgm:prSet/>
      <dgm:spPr/>
      <dgm:t>
        <a:bodyPr/>
        <a:lstStyle/>
        <a:p>
          <a:endParaRPr lang="pt-BR"/>
        </a:p>
      </dgm:t>
    </dgm:pt>
    <dgm:pt modelId="{F0CB7A29-7A9D-4D48-A0A1-E2540ED7EBB4}">
      <dgm:prSet phldrT="[Texto]" custT="1"/>
      <dgm:spPr>
        <a:solidFill>
          <a:schemeClr val="bg1">
            <a:alpha val="90000"/>
          </a:schemeClr>
        </a:solidFill>
      </dgm:spPr>
      <dgm:t>
        <a:bodyPr/>
        <a:lstStyle/>
        <a:p>
          <a:r>
            <a:rPr lang="pt-BR" sz="1100" b="1" dirty="0">
              <a:latin typeface="+mn-lt"/>
            </a:rPr>
            <a:t>Conselho de Desenvolvimento Econômico e Social de São Carlos</a:t>
          </a:r>
        </a:p>
      </dgm:t>
    </dgm:pt>
    <dgm:pt modelId="{520B83F4-E7EA-49A6-9D47-F0D6A1B05372}" type="parTrans" cxnId="{49BB601E-CAB4-4C5A-8B8D-315A7781D619}">
      <dgm:prSet/>
      <dgm:spPr/>
      <dgm:t>
        <a:bodyPr/>
        <a:lstStyle/>
        <a:p>
          <a:endParaRPr lang="pt-BR"/>
        </a:p>
      </dgm:t>
    </dgm:pt>
    <dgm:pt modelId="{26C60799-DC9E-44F2-A2C8-60F1DC87EB2C}" type="sibTrans" cxnId="{49BB601E-CAB4-4C5A-8B8D-315A7781D619}">
      <dgm:prSet/>
      <dgm:spPr/>
      <dgm:t>
        <a:bodyPr/>
        <a:lstStyle/>
        <a:p>
          <a:endParaRPr lang="pt-BR"/>
        </a:p>
      </dgm:t>
    </dgm:pt>
    <dgm:pt modelId="{33F19FDC-DAE9-4398-AC9A-C6282B39FA0C}">
      <dgm:prSet phldrT="[Texto]" custT="1"/>
      <dgm:spPr>
        <a:solidFill>
          <a:srgbClr val="786F44"/>
        </a:solidFill>
      </dgm:spPr>
      <dgm:t>
        <a:bodyPr/>
        <a:lstStyle/>
        <a:p>
          <a:r>
            <a:rPr lang="pt-BR" sz="1000" dirty="0" smtClean="0">
              <a:latin typeface="Arial Black" pitchFamily="34" charset="0"/>
            </a:rPr>
            <a:t>Curaçao</a:t>
          </a:r>
          <a:endParaRPr lang="pt-BR" sz="1000" dirty="0">
            <a:latin typeface="Arial Black" pitchFamily="34" charset="0"/>
          </a:endParaRPr>
        </a:p>
      </dgm:t>
    </dgm:pt>
    <dgm:pt modelId="{1DF7757E-086B-4344-90D2-B0E80E7A7581}" type="parTrans" cxnId="{8B2B4AFC-14BB-48DC-AB22-2B442FB24608}">
      <dgm:prSet/>
      <dgm:spPr/>
      <dgm:t>
        <a:bodyPr/>
        <a:lstStyle/>
        <a:p>
          <a:endParaRPr lang="pt-BR"/>
        </a:p>
      </dgm:t>
    </dgm:pt>
    <dgm:pt modelId="{85E1A706-AEB8-4C0D-92CE-4F8070B06D5B}" type="sibTrans" cxnId="{8B2B4AFC-14BB-48DC-AB22-2B442FB24608}">
      <dgm:prSet/>
      <dgm:spPr/>
      <dgm:t>
        <a:bodyPr/>
        <a:lstStyle/>
        <a:p>
          <a:endParaRPr lang="pt-BR"/>
        </a:p>
      </dgm:t>
    </dgm:pt>
    <dgm:pt modelId="{8D50E09F-1FF6-43E3-99B4-EEAC5C2CAB98}">
      <dgm:prSet phldrT="[Texto]" custT="1"/>
      <dgm:spPr>
        <a:solidFill>
          <a:srgbClr val="988D56"/>
        </a:solidFill>
      </dgm:spPr>
      <dgm:t>
        <a:bodyPr/>
        <a:lstStyle/>
        <a:p>
          <a:r>
            <a:rPr lang="pt-BR" sz="1000" dirty="0">
              <a:latin typeface="Arial Black" pitchFamily="34" charset="0"/>
            </a:rPr>
            <a:t>El Salvador</a:t>
          </a:r>
        </a:p>
      </dgm:t>
    </dgm:pt>
    <dgm:pt modelId="{BC75CF20-15CC-4410-8078-EE560DF64B43}" type="parTrans" cxnId="{4782D5FF-B1AE-454C-93E7-5277330F61F7}">
      <dgm:prSet/>
      <dgm:spPr/>
      <dgm:t>
        <a:bodyPr/>
        <a:lstStyle/>
        <a:p>
          <a:endParaRPr lang="pt-BR"/>
        </a:p>
      </dgm:t>
    </dgm:pt>
    <dgm:pt modelId="{235D1466-7054-425D-BD22-3CF0C78BFBEB}" type="sibTrans" cxnId="{4782D5FF-B1AE-454C-93E7-5277330F61F7}">
      <dgm:prSet/>
      <dgm:spPr/>
      <dgm:t>
        <a:bodyPr/>
        <a:lstStyle/>
        <a:p>
          <a:endParaRPr lang="pt-BR"/>
        </a:p>
      </dgm:t>
    </dgm:pt>
    <dgm:pt modelId="{11096D4E-D131-46BA-BDA7-AD929F5D01BC}">
      <dgm:prSet phldrT="[Texto]" custT="1"/>
      <dgm:spPr>
        <a:solidFill>
          <a:srgbClr val="B5AC7D"/>
        </a:solidFill>
      </dgm:spPr>
      <dgm:t>
        <a:bodyPr/>
        <a:lstStyle/>
        <a:p>
          <a:r>
            <a:rPr lang="pt-BR" sz="1000" dirty="0">
              <a:latin typeface="Arial Black" pitchFamily="34" charset="0"/>
            </a:rPr>
            <a:t>Guatemala</a:t>
          </a:r>
        </a:p>
      </dgm:t>
    </dgm:pt>
    <dgm:pt modelId="{8AF24FE2-C4FF-43C4-9158-D4146EF58DAC}" type="parTrans" cxnId="{400ED205-5502-481E-810C-0735D8CE777D}">
      <dgm:prSet/>
      <dgm:spPr/>
      <dgm:t>
        <a:bodyPr/>
        <a:lstStyle/>
        <a:p>
          <a:endParaRPr lang="pt-BR"/>
        </a:p>
      </dgm:t>
    </dgm:pt>
    <dgm:pt modelId="{1E25E3D4-B80F-48BA-BE52-E08AB2AC4EFF}" type="sibTrans" cxnId="{400ED205-5502-481E-810C-0735D8CE777D}">
      <dgm:prSet/>
      <dgm:spPr/>
      <dgm:t>
        <a:bodyPr/>
        <a:lstStyle/>
        <a:p>
          <a:endParaRPr lang="pt-BR"/>
        </a:p>
      </dgm:t>
    </dgm:pt>
    <dgm:pt modelId="{7A9E7F65-0D71-4510-9BF7-DE43B4E0CE5F}">
      <dgm:prSet phldrT="[Texto]" custT="1"/>
      <dgm:spPr>
        <a:solidFill>
          <a:srgbClr val="CBC5A5"/>
        </a:solidFill>
      </dgm:spPr>
      <dgm:t>
        <a:bodyPr/>
        <a:lstStyle/>
        <a:p>
          <a:r>
            <a:rPr lang="pt-BR" sz="1000" dirty="0">
              <a:latin typeface="Arial Black" pitchFamily="34" charset="0"/>
            </a:rPr>
            <a:t>Honduras</a:t>
          </a:r>
        </a:p>
      </dgm:t>
    </dgm:pt>
    <dgm:pt modelId="{4F1E0FA4-2165-4EC3-A4E9-F8246F1A3C92}" type="parTrans" cxnId="{B4BD180A-D0F9-45F5-8B55-C8EE22545BE0}">
      <dgm:prSet/>
      <dgm:spPr/>
      <dgm:t>
        <a:bodyPr/>
        <a:lstStyle/>
        <a:p>
          <a:endParaRPr lang="pt-BR"/>
        </a:p>
      </dgm:t>
    </dgm:pt>
    <dgm:pt modelId="{16E18F90-F7DD-4202-8ABD-2D79F79DC93A}" type="sibTrans" cxnId="{B4BD180A-D0F9-45F5-8B55-C8EE22545BE0}">
      <dgm:prSet/>
      <dgm:spPr/>
      <dgm:t>
        <a:bodyPr/>
        <a:lstStyle/>
        <a:p>
          <a:endParaRPr lang="pt-BR"/>
        </a:p>
      </dgm:t>
    </dgm:pt>
    <dgm:pt modelId="{5BB6DEA8-DEA5-4800-B927-CBFE2CD024CC}">
      <dgm:prSet phldrT="[Texto]" custT="1"/>
      <dgm:spPr>
        <a:solidFill>
          <a:srgbClr val="DDD9C5"/>
        </a:solidFill>
      </dgm:spPr>
      <dgm:t>
        <a:bodyPr/>
        <a:lstStyle/>
        <a:p>
          <a:r>
            <a:rPr lang="pt-BR" sz="1000" dirty="0">
              <a:solidFill>
                <a:schemeClr val="bg2">
                  <a:lumMod val="50000"/>
                </a:schemeClr>
              </a:solidFill>
              <a:latin typeface="Arial Black" pitchFamily="34" charset="0"/>
            </a:rPr>
            <a:t>México</a:t>
          </a:r>
        </a:p>
      </dgm:t>
    </dgm:pt>
    <dgm:pt modelId="{FFA3A57D-889C-4E52-A3CA-E41F91D7E1E8}" type="parTrans" cxnId="{DF65AA76-ADF8-4E01-9001-3A2D245C6477}">
      <dgm:prSet/>
      <dgm:spPr/>
      <dgm:t>
        <a:bodyPr/>
        <a:lstStyle/>
        <a:p>
          <a:endParaRPr lang="pt-BR"/>
        </a:p>
      </dgm:t>
    </dgm:pt>
    <dgm:pt modelId="{32CFCD47-CEBA-4ADC-8AB4-9D47AA11326A}" type="sibTrans" cxnId="{DF65AA76-ADF8-4E01-9001-3A2D245C6477}">
      <dgm:prSet/>
      <dgm:spPr/>
      <dgm:t>
        <a:bodyPr/>
        <a:lstStyle/>
        <a:p>
          <a:endParaRPr lang="pt-BR"/>
        </a:p>
      </dgm:t>
    </dgm:pt>
    <dgm:pt modelId="{CFD47CBE-FBD5-4EFC-8810-FDCABF56A69B}">
      <dgm:prSet phldrT="[Texto]" custT="1"/>
      <dgm:spPr>
        <a:solidFill>
          <a:srgbClr val="EBE9DD"/>
        </a:solidFill>
      </dgm:spPr>
      <dgm:t>
        <a:bodyPr/>
        <a:lstStyle/>
        <a:p>
          <a:r>
            <a:rPr lang="pt-BR" sz="1000" dirty="0">
              <a:solidFill>
                <a:schemeClr val="bg2">
                  <a:lumMod val="25000"/>
                </a:schemeClr>
              </a:solidFill>
              <a:latin typeface="Arial Black" pitchFamily="34" charset="0"/>
            </a:rPr>
            <a:t>Panamá</a:t>
          </a:r>
        </a:p>
      </dgm:t>
    </dgm:pt>
    <dgm:pt modelId="{37C25255-AAC6-4345-9971-D9694E3F5DE0}" type="parTrans" cxnId="{4FBFE77A-0E78-45D8-AFB4-67A19EDC1A0F}">
      <dgm:prSet/>
      <dgm:spPr/>
      <dgm:t>
        <a:bodyPr/>
        <a:lstStyle/>
        <a:p>
          <a:endParaRPr lang="pt-BR"/>
        </a:p>
      </dgm:t>
    </dgm:pt>
    <dgm:pt modelId="{A11BB3C8-808C-4696-90D9-2ED51ADC6CC9}" type="sibTrans" cxnId="{4FBFE77A-0E78-45D8-AFB4-67A19EDC1A0F}">
      <dgm:prSet/>
      <dgm:spPr/>
      <dgm:t>
        <a:bodyPr/>
        <a:lstStyle/>
        <a:p>
          <a:endParaRPr lang="pt-BR"/>
        </a:p>
      </dgm:t>
    </dgm:pt>
    <dgm:pt modelId="{1AF739AA-2FE6-4244-A30E-70419CAF1067}">
      <dgm:prSet phldrT="[Texto]" custT="1"/>
      <dgm:spPr>
        <a:solidFill>
          <a:schemeClr val="bg1">
            <a:alpha val="90000"/>
          </a:schemeClr>
        </a:solidFill>
      </dgm:spPr>
      <dgm:t>
        <a:bodyPr/>
        <a:lstStyle/>
        <a:p>
          <a:r>
            <a:rPr lang="es-ES" sz="1100" b="1" dirty="0">
              <a:latin typeface="+mn-lt"/>
            </a:rPr>
            <a:t>Consejo Económico y Social del Estado de Jalisco para el Desarrollo y la Competitividad</a:t>
          </a:r>
          <a:endParaRPr lang="pt-BR" sz="1100" b="1" dirty="0">
            <a:latin typeface="+mn-lt"/>
          </a:endParaRPr>
        </a:p>
      </dgm:t>
    </dgm:pt>
    <dgm:pt modelId="{3C80D524-4311-4898-8F99-FC55EE2D5BC7}" type="parTrans" cxnId="{0009B96E-3214-41BD-9297-14E30F3A6CF3}">
      <dgm:prSet/>
      <dgm:spPr/>
      <dgm:t>
        <a:bodyPr/>
        <a:lstStyle/>
        <a:p>
          <a:endParaRPr lang="pt-BR"/>
        </a:p>
      </dgm:t>
    </dgm:pt>
    <dgm:pt modelId="{86FE4112-3AD3-43C9-BFE3-8BE27A2FF587}" type="sibTrans" cxnId="{0009B96E-3214-41BD-9297-14E30F3A6CF3}">
      <dgm:prSet/>
      <dgm:spPr/>
      <dgm:t>
        <a:bodyPr/>
        <a:lstStyle/>
        <a:p>
          <a:endParaRPr lang="pt-BR"/>
        </a:p>
      </dgm:t>
    </dgm:pt>
    <dgm:pt modelId="{14B9DB50-4408-4C19-AF72-A5DF04B01B38}">
      <dgm:prSet phldrT="[Texto]" custT="1"/>
      <dgm:spPr>
        <a:solidFill>
          <a:schemeClr val="bg1">
            <a:alpha val="90000"/>
          </a:schemeClr>
        </a:solidFill>
      </dgm:spPr>
      <dgm:t>
        <a:bodyPr/>
        <a:lstStyle/>
        <a:p>
          <a:r>
            <a:rPr lang="es-ES" sz="1100" b="1" dirty="0">
              <a:latin typeface="+mn-lt"/>
            </a:rPr>
            <a:t>Consejo Económico y Social de Honduras</a:t>
          </a:r>
          <a:endParaRPr lang="pt-BR" sz="1100" b="1" dirty="0">
            <a:latin typeface="+mn-lt"/>
          </a:endParaRPr>
        </a:p>
      </dgm:t>
    </dgm:pt>
    <dgm:pt modelId="{FF05B771-482E-4433-A1B9-1951F52B054D}" type="parTrans" cxnId="{FD4A1B50-5360-44D7-9774-24FB99AA17DE}">
      <dgm:prSet/>
      <dgm:spPr/>
      <dgm:t>
        <a:bodyPr/>
        <a:lstStyle/>
        <a:p>
          <a:endParaRPr lang="pt-BR"/>
        </a:p>
      </dgm:t>
    </dgm:pt>
    <dgm:pt modelId="{695E8CB1-42CB-42D8-8FAD-A51A4849590A}" type="sibTrans" cxnId="{FD4A1B50-5360-44D7-9774-24FB99AA17DE}">
      <dgm:prSet/>
      <dgm:spPr/>
      <dgm:t>
        <a:bodyPr/>
        <a:lstStyle/>
        <a:p>
          <a:endParaRPr lang="pt-BR"/>
        </a:p>
      </dgm:t>
    </dgm:pt>
    <dgm:pt modelId="{A183A0A0-129F-43D0-9764-3DC59BD5756F}">
      <dgm:prSet phldrT="[Texto]" custT="1"/>
      <dgm:spPr>
        <a:solidFill>
          <a:schemeClr val="bg1">
            <a:alpha val="90000"/>
          </a:schemeClr>
        </a:solidFill>
      </dgm:spPr>
      <dgm:t>
        <a:bodyPr/>
        <a:lstStyle/>
        <a:p>
          <a:r>
            <a:rPr lang="es-ES" sz="1100" b="1" dirty="0">
              <a:latin typeface="+mn-lt"/>
            </a:rPr>
            <a:t>Consejo Económico y Social </a:t>
          </a:r>
          <a:r>
            <a:rPr lang="es-ES" sz="1100" b="1" dirty="0" smtClean="0">
              <a:latin typeface="+mn-lt"/>
            </a:rPr>
            <a:t>de </a:t>
          </a:r>
          <a:r>
            <a:rPr lang="es-ES" sz="1100" b="1" dirty="0">
              <a:latin typeface="+mn-lt"/>
            </a:rPr>
            <a:t>Guatemala</a:t>
          </a:r>
          <a:endParaRPr lang="pt-BR" sz="1100" b="1" dirty="0">
            <a:latin typeface="+mn-lt"/>
          </a:endParaRPr>
        </a:p>
      </dgm:t>
    </dgm:pt>
    <dgm:pt modelId="{663DB333-875E-4099-9907-6E62150A883E}" type="parTrans" cxnId="{DF62D73C-7D2B-4592-A88E-11425FFE3970}">
      <dgm:prSet/>
      <dgm:spPr/>
      <dgm:t>
        <a:bodyPr/>
        <a:lstStyle/>
        <a:p>
          <a:endParaRPr lang="pt-BR"/>
        </a:p>
      </dgm:t>
    </dgm:pt>
    <dgm:pt modelId="{BD8A41E2-50BA-40ED-89CF-F0794B021B50}" type="sibTrans" cxnId="{DF62D73C-7D2B-4592-A88E-11425FFE3970}">
      <dgm:prSet/>
      <dgm:spPr/>
      <dgm:t>
        <a:bodyPr/>
        <a:lstStyle/>
        <a:p>
          <a:endParaRPr lang="pt-BR"/>
        </a:p>
      </dgm:t>
    </dgm:pt>
    <dgm:pt modelId="{E2522E49-587D-46DB-8323-E522E2CDF5B5}">
      <dgm:prSet phldrT="[Texto]" custT="1"/>
      <dgm:spPr>
        <a:solidFill>
          <a:schemeClr val="bg1">
            <a:alpha val="90000"/>
          </a:schemeClr>
        </a:solidFill>
      </dgm:spPr>
      <dgm:t>
        <a:bodyPr/>
        <a:lstStyle/>
        <a:p>
          <a:r>
            <a:rPr lang="en-US" sz="1100" b="1" dirty="0">
              <a:latin typeface="+mn-lt"/>
            </a:rPr>
            <a:t>Economic and Social Council</a:t>
          </a:r>
          <a:endParaRPr lang="pt-BR" sz="1100" b="1" dirty="0">
            <a:latin typeface="+mn-lt"/>
          </a:endParaRPr>
        </a:p>
      </dgm:t>
    </dgm:pt>
    <dgm:pt modelId="{95FC98B6-3C42-4804-90A3-5135FBC065B3}" type="parTrans" cxnId="{037447A5-2104-428B-8AF0-A9F74CAA876C}">
      <dgm:prSet/>
      <dgm:spPr/>
      <dgm:t>
        <a:bodyPr/>
        <a:lstStyle/>
        <a:p>
          <a:endParaRPr lang="pt-BR"/>
        </a:p>
      </dgm:t>
    </dgm:pt>
    <dgm:pt modelId="{D74023EE-6E47-40CA-8352-6AA9D21FE856}" type="sibTrans" cxnId="{037447A5-2104-428B-8AF0-A9F74CAA876C}">
      <dgm:prSet/>
      <dgm:spPr/>
      <dgm:t>
        <a:bodyPr/>
        <a:lstStyle/>
        <a:p>
          <a:endParaRPr lang="pt-BR"/>
        </a:p>
      </dgm:t>
    </dgm:pt>
    <dgm:pt modelId="{9DA18359-3C2C-4196-8E94-B013AF1D878D}">
      <dgm:prSet custT="1"/>
      <dgm:spPr>
        <a:solidFill>
          <a:schemeClr val="bg1">
            <a:alpha val="90000"/>
          </a:schemeClr>
        </a:solidFill>
      </dgm:spPr>
      <dgm:t>
        <a:bodyPr/>
        <a:lstStyle/>
        <a:p>
          <a:r>
            <a:rPr lang="pt-BR" sz="1100" b="1" dirty="0">
              <a:latin typeface="+mn-lt"/>
            </a:rPr>
            <a:t>Consejo Económico y Social de la </a:t>
          </a:r>
          <a:r>
            <a:rPr lang="pt-BR" sz="1100" b="1" dirty="0" smtClean="0">
              <a:latin typeface="+mn-lt"/>
            </a:rPr>
            <a:t>Província </a:t>
          </a:r>
          <a:r>
            <a:rPr lang="pt-BR" sz="1100" b="1" dirty="0">
              <a:latin typeface="+mn-lt"/>
            </a:rPr>
            <a:t>del Chaco</a:t>
          </a:r>
        </a:p>
      </dgm:t>
    </dgm:pt>
    <dgm:pt modelId="{5FEC8BD6-C983-448D-985D-E9393F642D38}" type="parTrans" cxnId="{02E71CA3-3990-4B91-839A-83157C6DADD8}">
      <dgm:prSet/>
      <dgm:spPr/>
      <dgm:t>
        <a:bodyPr/>
        <a:lstStyle/>
        <a:p>
          <a:endParaRPr lang="pt-BR"/>
        </a:p>
      </dgm:t>
    </dgm:pt>
    <dgm:pt modelId="{67EC0260-1DF0-4A53-A5BA-1B118A5D7D94}" type="sibTrans" cxnId="{02E71CA3-3990-4B91-839A-83157C6DADD8}">
      <dgm:prSet/>
      <dgm:spPr/>
      <dgm:t>
        <a:bodyPr/>
        <a:lstStyle/>
        <a:p>
          <a:endParaRPr lang="pt-BR"/>
        </a:p>
      </dgm:t>
    </dgm:pt>
    <dgm:pt modelId="{268A7BE4-D319-440A-8F3A-F8E773CEE427}">
      <dgm:prSet custT="1"/>
      <dgm:spPr>
        <a:solidFill>
          <a:schemeClr val="bg1">
            <a:alpha val="90000"/>
          </a:schemeClr>
        </a:solidFill>
      </dgm:spPr>
      <dgm:t>
        <a:bodyPr/>
        <a:lstStyle/>
        <a:p>
          <a:r>
            <a:rPr lang="pt-BR" sz="1100" b="1" dirty="0">
              <a:latin typeface="+mn-lt"/>
            </a:rPr>
            <a:t>Consejo Económico y Social de la Ciudad de Buenos Aires</a:t>
          </a:r>
        </a:p>
      </dgm:t>
    </dgm:pt>
    <dgm:pt modelId="{5FCF2BA6-E370-4D5B-A538-49075CB2FA3C}" type="parTrans" cxnId="{78185A79-D840-4727-91A3-D38559DF9B9C}">
      <dgm:prSet/>
      <dgm:spPr/>
      <dgm:t>
        <a:bodyPr/>
        <a:lstStyle/>
        <a:p>
          <a:endParaRPr lang="pt-BR"/>
        </a:p>
      </dgm:t>
    </dgm:pt>
    <dgm:pt modelId="{14124E0C-044D-4B10-8EBD-865D629D0A4C}" type="sibTrans" cxnId="{78185A79-D840-4727-91A3-D38559DF9B9C}">
      <dgm:prSet/>
      <dgm:spPr/>
      <dgm:t>
        <a:bodyPr/>
        <a:lstStyle/>
        <a:p>
          <a:endParaRPr lang="pt-BR"/>
        </a:p>
      </dgm:t>
    </dgm:pt>
    <dgm:pt modelId="{8761C066-9BB9-4747-9D2B-167807F1E378}">
      <dgm:prSet phldrT="[Texto]" custT="1"/>
      <dgm:spPr>
        <a:solidFill>
          <a:schemeClr val="bg1">
            <a:alpha val="90000"/>
          </a:schemeClr>
        </a:solidFill>
      </dgm:spPr>
      <dgm:t>
        <a:bodyPr/>
        <a:lstStyle/>
        <a:p>
          <a:r>
            <a:rPr lang="pt-BR" sz="1100" b="1" dirty="0">
              <a:latin typeface="+mn-lt"/>
            </a:rPr>
            <a:t>Conselho de Desenvolvimento Econômico e Social de São Pedro</a:t>
          </a:r>
        </a:p>
      </dgm:t>
    </dgm:pt>
    <dgm:pt modelId="{06BF3FBB-3AB0-4568-99C4-D91A9417F3FD}" type="parTrans" cxnId="{069BECFB-310D-4BDA-9649-3861944CB0B6}">
      <dgm:prSet/>
      <dgm:spPr/>
      <dgm:t>
        <a:bodyPr/>
        <a:lstStyle/>
        <a:p>
          <a:endParaRPr lang="pt-BR"/>
        </a:p>
      </dgm:t>
    </dgm:pt>
    <dgm:pt modelId="{8A2B8AF4-3388-405C-939A-FC8C3DA52814}" type="sibTrans" cxnId="{069BECFB-310D-4BDA-9649-3861944CB0B6}">
      <dgm:prSet/>
      <dgm:spPr/>
      <dgm:t>
        <a:bodyPr/>
        <a:lstStyle/>
        <a:p>
          <a:endParaRPr lang="pt-BR"/>
        </a:p>
      </dgm:t>
    </dgm:pt>
    <dgm:pt modelId="{AC8353FD-72D3-4394-87FC-7626A0C923FD}">
      <dgm:prSet phldrT="[Texto]" custT="1"/>
      <dgm:spPr>
        <a:solidFill>
          <a:schemeClr val="bg1">
            <a:alpha val="90000"/>
          </a:schemeClr>
        </a:solidFill>
      </dgm:spPr>
      <dgm:t>
        <a:bodyPr/>
        <a:lstStyle/>
        <a:p>
          <a:r>
            <a:rPr lang="pt-BR" sz="1100" b="1" dirty="0">
              <a:latin typeface="+mn-lt"/>
            </a:rPr>
            <a:t>Conselho da Cidade de São Paulo</a:t>
          </a:r>
        </a:p>
      </dgm:t>
    </dgm:pt>
    <dgm:pt modelId="{54A08BFE-2764-4664-847B-5D1A9917D632}" type="parTrans" cxnId="{15AE6C51-BD84-4F73-8088-B073320C669E}">
      <dgm:prSet/>
      <dgm:spPr/>
      <dgm:t>
        <a:bodyPr/>
        <a:lstStyle/>
        <a:p>
          <a:endParaRPr lang="pt-BR"/>
        </a:p>
      </dgm:t>
    </dgm:pt>
    <dgm:pt modelId="{180287D5-9A0B-43FD-849C-5BD19A7DAEBF}" type="sibTrans" cxnId="{15AE6C51-BD84-4F73-8088-B073320C669E}">
      <dgm:prSet/>
      <dgm:spPr/>
      <dgm:t>
        <a:bodyPr/>
        <a:lstStyle/>
        <a:p>
          <a:endParaRPr lang="pt-BR"/>
        </a:p>
      </dgm:t>
    </dgm:pt>
    <dgm:pt modelId="{177C7D90-1955-49E5-99A1-CCDB179A2C6A}">
      <dgm:prSet phldrT="[Texto]" custT="1"/>
      <dgm:spPr>
        <a:solidFill>
          <a:schemeClr val="bg1">
            <a:alpha val="90000"/>
          </a:schemeClr>
        </a:solidFill>
      </dgm:spPr>
      <dgm:t>
        <a:bodyPr/>
        <a:lstStyle/>
        <a:p>
          <a:r>
            <a:rPr lang="es-ES" sz="1100" b="1" dirty="0">
              <a:latin typeface="+mn-lt"/>
            </a:rPr>
            <a:t>Consejo Económico y Social de El Salvador</a:t>
          </a:r>
          <a:endParaRPr lang="pt-BR" sz="1100" b="1" dirty="0">
            <a:latin typeface="+mn-lt"/>
          </a:endParaRPr>
        </a:p>
      </dgm:t>
    </dgm:pt>
    <dgm:pt modelId="{F853AE4C-8959-4B12-BF90-2248A81D733D}" type="parTrans" cxnId="{ACB2B8AF-FC8B-4272-A63F-A862614B77E9}">
      <dgm:prSet/>
      <dgm:spPr/>
      <dgm:t>
        <a:bodyPr/>
        <a:lstStyle/>
        <a:p>
          <a:endParaRPr lang="pt-BR"/>
        </a:p>
      </dgm:t>
    </dgm:pt>
    <dgm:pt modelId="{D83385D0-7AD4-481B-9849-0FFE50C326EA}" type="sibTrans" cxnId="{ACB2B8AF-FC8B-4272-A63F-A862614B77E9}">
      <dgm:prSet/>
      <dgm:spPr/>
      <dgm:t>
        <a:bodyPr/>
        <a:lstStyle/>
        <a:p>
          <a:endParaRPr lang="pt-BR"/>
        </a:p>
      </dgm:t>
    </dgm:pt>
    <dgm:pt modelId="{2A63CC31-09D3-48B3-8645-3DBE902EE944}">
      <dgm:prSet custT="1"/>
      <dgm:spPr>
        <a:solidFill>
          <a:schemeClr val="bg1">
            <a:alpha val="90000"/>
          </a:schemeClr>
        </a:solidFill>
      </dgm:spPr>
      <dgm:t>
        <a:bodyPr/>
        <a:lstStyle/>
        <a:p>
          <a:endParaRPr lang="pt-BR" sz="1100" b="1" dirty="0">
            <a:latin typeface="+mn-lt"/>
          </a:endParaRPr>
        </a:p>
      </dgm:t>
    </dgm:pt>
    <dgm:pt modelId="{704CFDE0-1375-48D1-A117-E8E19ADBFDC6}" type="parTrans" cxnId="{BB4700B2-76C9-4691-9B3C-4A178AB6866E}">
      <dgm:prSet/>
      <dgm:spPr/>
      <dgm:t>
        <a:bodyPr/>
        <a:lstStyle/>
        <a:p>
          <a:endParaRPr lang="pt-BR"/>
        </a:p>
      </dgm:t>
    </dgm:pt>
    <dgm:pt modelId="{1E31EA54-4CD5-453A-B9A2-D8F0DB71C5B4}" type="sibTrans" cxnId="{BB4700B2-76C9-4691-9B3C-4A178AB6866E}">
      <dgm:prSet/>
      <dgm:spPr/>
      <dgm:t>
        <a:bodyPr/>
        <a:lstStyle/>
        <a:p>
          <a:endParaRPr lang="pt-BR"/>
        </a:p>
      </dgm:t>
    </dgm:pt>
    <dgm:pt modelId="{61737AC3-F9DF-4550-AE5E-B8D085B9B757}">
      <dgm:prSet phldrT="[Texto]" custT="1"/>
      <dgm:spPr>
        <a:solidFill>
          <a:schemeClr val="bg1">
            <a:alpha val="90000"/>
          </a:schemeClr>
        </a:solidFill>
      </dgm:spPr>
      <dgm:t>
        <a:bodyPr/>
        <a:lstStyle/>
        <a:p>
          <a:endParaRPr lang="pt-BR" sz="1100" b="1" dirty="0">
            <a:latin typeface="+mn-lt"/>
          </a:endParaRPr>
        </a:p>
      </dgm:t>
    </dgm:pt>
    <dgm:pt modelId="{FD82212A-62E5-466A-B216-407DC1124C92}" type="parTrans" cxnId="{6CE72884-C8A1-44BA-8327-D73DBB64CA42}">
      <dgm:prSet/>
      <dgm:spPr/>
      <dgm:t>
        <a:bodyPr/>
        <a:lstStyle/>
        <a:p>
          <a:endParaRPr lang="pt-BR"/>
        </a:p>
      </dgm:t>
    </dgm:pt>
    <dgm:pt modelId="{678664FC-F8D2-45FF-97B8-4A80F63404D4}" type="sibTrans" cxnId="{6CE72884-C8A1-44BA-8327-D73DBB64CA42}">
      <dgm:prSet/>
      <dgm:spPr/>
      <dgm:t>
        <a:bodyPr/>
        <a:lstStyle/>
        <a:p>
          <a:endParaRPr lang="pt-BR"/>
        </a:p>
      </dgm:t>
    </dgm:pt>
    <dgm:pt modelId="{DD67C097-66DA-4C4B-8F5B-137C52CF4C78}">
      <dgm:prSet custT="1"/>
      <dgm:spPr>
        <a:solidFill>
          <a:srgbClr val="F5F4EF"/>
        </a:solidFill>
      </dgm:spPr>
      <dgm:t>
        <a:bodyPr/>
        <a:lstStyle/>
        <a:p>
          <a:r>
            <a:rPr lang="pt-BR" sz="1000" b="1" dirty="0">
              <a:solidFill>
                <a:schemeClr val="bg2">
                  <a:lumMod val="10000"/>
                </a:schemeClr>
              </a:solidFill>
              <a:latin typeface="Arial Black" pitchFamily="34" charset="0"/>
            </a:rPr>
            <a:t>República </a:t>
          </a:r>
          <a:r>
            <a:rPr lang="pt-BR" sz="1000" b="1" dirty="0" smtClean="0">
              <a:solidFill>
                <a:schemeClr val="bg2">
                  <a:lumMod val="10000"/>
                </a:schemeClr>
              </a:solidFill>
              <a:latin typeface="Arial Black" pitchFamily="34" charset="0"/>
            </a:rPr>
            <a:t>Dominicana</a:t>
          </a:r>
          <a:endParaRPr lang="pt-BR" sz="1000" b="1" dirty="0">
            <a:solidFill>
              <a:schemeClr val="bg2">
                <a:lumMod val="10000"/>
              </a:schemeClr>
            </a:solidFill>
            <a:latin typeface="Arial Black" pitchFamily="34" charset="0"/>
          </a:endParaRPr>
        </a:p>
      </dgm:t>
    </dgm:pt>
    <dgm:pt modelId="{423697B3-0CA3-408E-9FE1-F1B9E077C34F}" type="parTrans" cxnId="{5393C598-0520-4D67-A569-134A71362D93}">
      <dgm:prSet/>
      <dgm:spPr/>
      <dgm:t>
        <a:bodyPr/>
        <a:lstStyle/>
        <a:p>
          <a:endParaRPr lang="pt-BR"/>
        </a:p>
      </dgm:t>
    </dgm:pt>
    <dgm:pt modelId="{80B5E05B-BD2E-4ABD-9E38-45372D03A0E6}" type="sibTrans" cxnId="{5393C598-0520-4D67-A569-134A71362D93}">
      <dgm:prSet/>
      <dgm:spPr/>
      <dgm:t>
        <a:bodyPr/>
        <a:lstStyle/>
        <a:p>
          <a:endParaRPr lang="pt-BR"/>
        </a:p>
      </dgm:t>
    </dgm:pt>
    <dgm:pt modelId="{9E1B69A1-D4AB-4562-B60D-DDB5A3DDEEE0}">
      <dgm:prSet custT="1"/>
      <dgm:spPr>
        <a:solidFill>
          <a:schemeClr val="bg1">
            <a:alpha val="90000"/>
          </a:schemeClr>
        </a:solidFill>
      </dgm:spPr>
      <dgm:t>
        <a:bodyPr/>
        <a:lstStyle/>
        <a:p>
          <a:r>
            <a:rPr lang="es-ES" sz="1100" b="1" dirty="0">
              <a:latin typeface="+mn-lt"/>
            </a:rPr>
            <a:t>Consejo Económico y Social de la </a:t>
          </a:r>
          <a:r>
            <a:rPr lang="es-ES" sz="1100" b="1" dirty="0" smtClean="0">
              <a:latin typeface="+mn-lt"/>
            </a:rPr>
            <a:t>República </a:t>
          </a:r>
          <a:r>
            <a:rPr lang="es-ES" sz="1100" b="1" dirty="0">
              <a:latin typeface="+mn-lt"/>
            </a:rPr>
            <a:t>Dominicana</a:t>
          </a:r>
          <a:endParaRPr lang="pt-BR" sz="1100" b="1" dirty="0">
            <a:latin typeface="+mn-lt"/>
          </a:endParaRPr>
        </a:p>
      </dgm:t>
    </dgm:pt>
    <dgm:pt modelId="{14F4667F-F2D7-40A9-B12E-27442752B749}" type="parTrans" cxnId="{47EE15EF-7025-421B-A787-D5354D9FBCFC}">
      <dgm:prSet/>
      <dgm:spPr/>
      <dgm:t>
        <a:bodyPr/>
        <a:lstStyle/>
        <a:p>
          <a:endParaRPr lang="pt-BR"/>
        </a:p>
      </dgm:t>
    </dgm:pt>
    <dgm:pt modelId="{54BE7293-3C34-4282-AD7D-0A2D7FD08001}" type="sibTrans" cxnId="{47EE15EF-7025-421B-A787-D5354D9FBCFC}">
      <dgm:prSet/>
      <dgm:spPr/>
      <dgm:t>
        <a:bodyPr/>
        <a:lstStyle/>
        <a:p>
          <a:endParaRPr lang="pt-BR"/>
        </a:p>
      </dgm:t>
    </dgm:pt>
    <dgm:pt modelId="{EA3FC9EA-A8E7-451E-ABE1-BBAA4DCA94BE}">
      <dgm:prSet custT="1"/>
      <dgm:spPr>
        <a:solidFill>
          <a:schemeClr val="bg1">
            <a:alpha val="90000"/>
          </a:schemeClr>
        </a:solidFill>
      </dgm:spPr>
      <dgm:t>
        <a:bodyPr/>
        <a:lstStyle/>
        <a:p>
          <a:r>
            <a:rPr lang="es-ES" sz="1100" b="1" dirty="0">
              <a:latin typeface="+mn-lt"/>
            </a:rPr>
            <a:t>Consejo Económico y Social de la Ciudad de México</a:t>
          </a:r>
          <a:endParaRPr lang="pt-BR" sz="1100" b="1" dirty="0">
            <a:latin typeface="+mn-lt"/>
          </a:endParaRPr>
        </a:p>
      </dgm:t>
    </dgm:pt>
    <dgm:pt modelId="{9E5F71C7-3FA0-430B-8805-0A0FF33685AC}" type="parTrans" cxnId="{3CB5E265-3ED1-49F1-BB28-957571BA6E0F}">
      <dgm:prSet/>
      <dgm:spPr/>
      <dgm:t>
        <a:bodyPr/>
        <a:lstStyle/>
        <a:p>
          <a:endParaRPr lang="pt-BR"/>
        </a:p>
      </dgm:t>
    </dgm:pt>
    <dgm:pt modelId="{11FD4D25-BB10-4E76-9AD5-F79AA8F9A956}" type="sibTrans" cxnId="{3CB5E265-3ED1-49F1-BB28-957571BA6E0F}">
      <dgm:prSet/>
      <dgm:spPr/>
      <dgm:t>
        <a:bodyPr/>
        <a:lstStyle/>
        <a:p>
          <a:endParaRPr lang="pt-BR"/>
        </a:p>
      </dgm:t>
    </dgm:pt>
    <dgm:pt modelId="{6515E6D2-03C5-4A68-B4FA-F016998A7569}" type="pres">
      <dgm:prSet presAssocID="{43510125-CB66-4B4E-AABC-10D3F291D716}" presName="Name0" presStyleCnt="0">
        <dgm:presLayoutVars>
          <dgm:dir/>
          <dgm:animLvl val="lvl"/>
          <dgm:resizeHandles/>
        </dgm:presLayoutVars>
      </dgm:prSet>
      <dgm:spPr/>
      <dgm:t>
        <a:bodyPr/>
        <a:lstStyle/>
        <a:p>
          <a:endParaRPr lang="pt-BR"/>
        </a:p>
      </dgm:t>
    </dgm:pt>
    <dgm:pt modelId="{F3B5E539-5E3A-4C04-ADB4-E1540D7680BA}" type="pres">
      <dgm:prSet presAssocID="{F906BE32-9637-472F-B689-9B613713E12D}" presName="linNode" presStyleCnt="0"/>
      <dgm:spPr/>
    </dgm:pt>
    <dgm:pt modelId="{45BBE221-A781-4A88-96DB-AF59BA5D4DE3}" type="pres">
      <dgm:prSet presAssocID="{F906BE32-9637-472F-B689-9B613713E12D}" presName="parentShp" presStyleLbl="node1" presStyleIdx="0" presStyleCnt="9" custScaleX="46924" custLinFactNeighborX="0">
        <dgm:presLayoutVars>
          <dgm:bulletEnabled val="1"/>
        </dgm:presLayoutVars>
      </dgm:prSet>
      <dgm:spPr/>
      <dgm:t>
        <a:bodyPr/>
        <a:lstStyle/>
        <a:p>
          <a:endParaRPr lang="pt-BR"/>
        </a:p>
      </dgm:t>
    </dgm:pt>
    <dgm:pt modelId="{918067BF-CFA1-436A-9A10-6BD89B984598}" type="pres">
      <dgm:prSet presAssocID="{F906BE32-9637-472F-B689-9B613713E12D}" presName="childShp" presStyleLbl="bgAccFollowNode1" presStyleIdx="0" presStyleCnt="9" custScaleX="121159" custScaleY="100285" custLinFactNeighborX="2203" custLinFactNeighborY="-215">
        <dgm:presLayoutVars>
          <dgm:bulletEnabled val="1"/>
        </dgm:presLayoutVars>
      </dgm:prSet>
      <dgm:spPr>
        <a:prstGeom prst="roundRect">
          <a:avLst/>
        </a:prstGeom>
      </dgm:spPr>
      <dgm:t>
        <a:bodyPr/>
        <a:lstStyle/>
        <a:p>
          <a:endParaRPr lang="pt-BR"/>
        </a:p>
      </dgm:t>
    </dgm:pt>
    <dgm:pt modelId="{A87B559C-3D05-4CBD-A5DB-3E3362A22F44}" type="pres">
      <dgm:prSet presAssocID="{B67AF227-0AB2-41B9-8690-0D0A131E353E}" presName="spacing" presStyleCnt="0"/>
      <dgm:spPr/>
    </dgm:pt>
    <dgm:pt modelId="{E279B57B-2816-4703-B76D-AEFEBE0FEA49}" type="pres">
      <dgm:prSet presAssocID="{CD97FDE8-4631-4611-A74A-B1BEE0CBA584}" presName="linNode" presStyleCnt="0"/>
      <dgm:spPr/>
    </dgm:pt>
    <dgm:pt modelId="{CA4FEFA0-6529-44B8-B0DD-05C102C038FD}" type="pres">
      <dgm:prSet presAssocID="{CD97FDE8-4631-4611-A74A-B1BEE0CBA584}" presName="parentShp" presStyleLbl="node1" presStyleIdx="1" presStyleCnt="9" custScaleX="46924" custScaleY="162113">
        <dgm:presLayoutVars>
          <dgm:bulletEnabled val="1"/>
        </dgm:presLayoutVars>
      </dgm:prSet>
      <dgm:spPr/>
      <dgm:t>
        <a:bodyPr/>
        <a:lstStyle/>
        <a:p>
          <a:endParaRPr lang="pt-BR"/>
        </a:p>
      </dgm:t>
    </dgm:pt>
    <dgm:pt modelId="{50E157F3-1B30-433B-8CD6-4AC15AAD8F7B}" type="pres">
      <dgm:prSet presAssocID="{CD97FDE8-4631-4611-A74A-B1BEE0CBA584}" presName="childShp" presStyleLbl="bgAccFollowNode1" presStyleIdx="1" presStyleCnt="9" custScaleX="121159" custScaleY="160114" custLinFactNeighborX="2203">
        <dgm:presLayoutVars>
          <dgm:bulletEnabled val="1"/>
        </dgm:presLayoutVars>
      </dgm:prSet>
      <dgm:spPr>
        <a:prstGeom prst="roundRect">
          <a:avLst/>
        </a:prstGeom>
      </dgm:spPr>
      <dgm:t>
        <a:bodyPr/>
        <a:lstStyle/>
        <a:p>
          <a:endParaRPr lang="pt-BR"/>
        </a:p>
      </dgm:t>
    </dgm:pt>
    <dgm:pt modelId="{3D601DC2-4A38-4887-86FB-E3E0AA3919DB}" type="pres">
      <dgm:prSet presAssocID="{A939C888-DA95-40E9-A338-A0374B7B5DDB}" presName="spacing" presStyleCnt="0"/>
      <dgm:spPr/>
    </dgm:pt>
    <dgm:pt modelId="{BFD78DDD-B00B-4259-97E3-33F17A39CC84}" type="pres">
      <dgm:prSet presAssocID="{33F19FDC-DAE9-4398-AC9A-C6282B39FA0C}" presName="linNode" presStyleCnt="0"/>
      <dgm:spPr/>
    </dgm:pt>
    <dgm:pt modelId="{53DF4FE1-F593-46EA-A4A5-0C1E47D81960}" type="pres">
      <dgm:prSet presAssocID="{33F19FDC-DAE9-4398-AC9A-C6282B39FA0C}" presName="parentShp" presStyleLbl="node1" presStyleIdx="2" presStyleCnt="9" custScaleX="46175" custScaleY="72125">
        <dgm:presLayoutVars>
          <dgm:bulletEnabled val="1"/>
        </dgm:presLayoutVars>
      </dgm:prSet>
      <dgm:spPr/>
      <dgm:t>
        <a:bodyPr/>
        <a:lstStyle/>
        <a:p>
          <a:endParaRPr lang="pt-BR"/>
        </a:p>
      </dgm:t>
    </dgm:pt>
    <dgm:pt modelId="{EC6D6DA0-BCD8-4E0A-86E4-F9AF049F97C2}" type="pres">
      <dgm:prSet presAssocID="{33F19FDC-DAE9-4398-AC9A-C6282B39FA0C}" presName="childShp" presStyleLbl="bgAccFollowNode1" presStyleIdx="2" presStyleCnt="9" custScaleX="121159" custScaleY="51195" custLinFactNeighborX="3081" custLinFactNeighborY="-1717">
        <dgm:presLayoutVars>
          <dgm:bulletEnabled val="1"/>
        </dgm:presLayoutVars>
      </dgm:prSet>
      <dgm:spPr>
        <a:prstGeom prst="roundRect">
          <a:avLst/>
        </a:prstGeom>
      </dgm:spPr>
      <dgm:t>
        <a:bodyPr/>
        <a:lstStyle/>
        <a:p>
          <a:endParaRPr lang="pt-BR"/>
        </a:p>
      </dgm:t>
    </dgm:pt>
    <dgm:pt modelId="{714B67D7-5215-4871-BF17-1604F1609C04}" type="pres">
      <dgm:prSet presAssocID="{85E1A706-AEB8-4C0D-92CE-4F8070B06D5B}" presName="spacing" presStyleCnt="0"/>
      <dgm:spPr/>
    </dgm:pt>
    <dgm:pt modelId="{CC9F77C3-8324-4958-A188-B39424144688}" type="pres">
      <dgm:prSet presAssocID="{8D50E09F-1FF6-43E3-99B4-EEAC5C2CAB98}" presName="linNode" presStyleCnt="0"/>
      <dgm:spPr/>
    </dgm:pt>
    <dgm:pt modelId="{6CA0E6D7-C343-461B-B777-2FB3742698CB}" type="pres">
      <dgm:prSet presAssocID="{8D50E09F-1FF6-43E3-99B4-EEAC5C2CAB98}" presName="parentShp" presStyleLbl="node1" presStyleIdx="3" presStyleCnt="9" custScaleX="45295" custScaleY="66160">
        <dgm:presLayoutVars>
          <dgm:bulletEnabled val="1"/>
        </dgm:presLayoutVars>
      </dgm:prSet>
      <dgm:spPr/>
      <dgm:t>
        <a:bodyPr/>
        <a:lstStyle/>
        <a:p>
          <a:endParaRPr lang="pt-BR"/>
        </a:p>
      </dgm:t>
    </dgm:pt>
    <dgm:pt modelId="{E7A4FD47-1459-45DC-8F06-23C998DAD705}" type="pres">
      <dgm:prSet presAssocID="{8D50E09F-1FF6-43E3-99B4-EEAC5C2CAB98}" presName="childShp" presStyleLbl="bgAccFollowNode1" presStyleIdx="3" presStyleCnt="9" custScaleX="121159" custScaleY="56841" custLinFactNeighborX="2641">
        <dgm:presLayoutVars>
          <dgm:bulletEnabled val="1"/>
        </dgm:presLayoutVars>
      </dgm:prSet>
      <dgm:spPr>
        <a:prstGeom prst="roundRect">
          <a:avLst/>
        </a:prstGeom>
      </dgm:spPr>
      <dgm:t>
        <a:bodyPr/>
        <a:lstStyle/>
        <a:p>
          <a:endParaRPr lang="pt-BR"/>
        </a:p>
      </dgm:t>
    </dgm:pt>
    <dgm:pt modelId="{59874B9B-EEE0-4AF6-8A51-248D3F7C39AD}" type="pres">
      <dgm:prSet presAssocID="{235D1466-7054-425D-BD22-3CF0C78BFBEB}" presName="spacing" presStyleCnt="0"/>
      <dgm:spPr/>
    </dgm:pt>
    <dgm:pt modelId="{F1A16D01-0E5B-4F08-A635-D19CE9883652}" type="pres">
      <dgm:prSet presAssocID="{11096D4E-D131-46BA-BDA7-AD929F5D01BC}" presName="linNode" presStyleCnt="0"/>
      <dgm:spPr/>
    </dgm:pt>
    <dgm:pt modelId="{F1207092-60E8-4052-BE80-6C8361262305}" type="pres">
      <dgm:prSet presAssocID="{11096D4E-D131-46BA-BDA7-AD929F5D01BC}" presName="parentShp" presStyleLbl="node1" presStyleIdx="4" presStyleCnt="9" custScaleX="44494" custScaleY="63741">
        <dgm:presLayoutVars>
          <dgm:bulletEnabled val="1"/>
        </dgm:presLayoutVars>
      </dgm:prSet>
      <dgm:spPr/>
      <dgm:t>
        <a:bodyPr/>
        <a:lstStyle/>
        <a:p>
          <a:endParaRPr lang="pt-BR"/>
        </a:p>
      </dgm:t>
    </dgm:pt>
    <dgm:pt modelId="{221236BB-0B7A-476D-AA3A-18C06E5924C2}" type="pres">
      <dgm:prSet presAssocID="{11096D4E-D131-46BA-BDA7-AD929F5D01BC}" presName="childShp" presStyleLbl="bgAccFollowNode1" presStyleIdx="4" presStyleCnt="9" custScaleX="121159" custScaleY="55325" custLinFactNeighborX="2182" custLinFactNeighborY="-1791">
        <dgm:presLayoutVars>
          <dgm:bulletEnabled val="1"/>
        </dgm:presLayoutVars>
      </dgm:prSet>
      <dgm:spPr>
        <a:prstGeom prst="roundRect">
          <a:avLst/>
        </a:prstGeom>
      </dgm:spPr>
      <dgm:t>
        <a:bodyPr/>
        <a:lstStyle/>
        <a:p>
          <a:endParaRPr lang="pt-BR"/>
        </a:p>
      </dgm:t>
    </dgm:pt>
    <dgm:pt modelId="{D36EE770-24A3-4438-848B-7EA7DF52282F}" type="pres">
      <dgm:prSet presAssocID="{1E25E3D4-B80F-48BA-BE52-E08AB2AC4EFF}" presName="spacing" presStyleCnt="0"/>
      <dgm:spPr/>
    </dgm:pt>
    <dgm:pt modelId="{2F8FA595-FAE1-4BB3-BF42-A00E5B946551}" type="pres">
      <dgm:prSet presAssocID="{7A9E7F65-0D71-4510-9BF7-DE43B4E0CE5F}" presName="linNode" presStyleCnt="0"/>
      <dgm:spPr/>
    </dgm:pt>
    <dgm:pt modelId="{0BBE006F-515F-48AA-A549-95345F76525C}" type="pres">
      <dgm:prSet presAssocID="{7A9E7F65-0D71-4510-9BF7-DE43B4E0CE5F}" presName="parentShp" presStyleLbl="node1" presStyleIdx="5" presStyleCnt="9" custScaleX="45295" custScaleY="73161">
        <dgm:presLayoutVars>
          <dgm:bulletEnabled val="1"/>
        </dgm:presLayoutVars>
      </dgm:prSet>
      <dgm:spPr/>
      <dgm:t>
        <a:bodyPr/>
        <a:lstStyle/>
        <a:p>
          <a:endParaRPr lang="pt-BR"/>
        </a:p>
      </dgm:t>
    </dgm:pt>
    <dgm:pt modelId="{85B4F028-A1A3-4CB8-A568-15DB33CD92F5}" type="pres">
      <dgm:prSet presAssocID="{7A9E7F65-0D71-4510-9BF7-DE43B4E0CE5F}" presName="childShp" presStyleLbl="bgAccFollowNode1" presStyleIdx="5" presStyleCnt="9" custScaleX="121159" custScaleY="50226" custLinFactNeighborX="2201">
        <dgm:presLayoutVars>
          <dgm:bulletEnabled val="1"/>
        </dgm:presLayoutVars>
      </dgm:prSet>
      <dgm:spPr>
        <a:prstGeom prst="roundRect">
          <a:avLst/>
        </a:prstGeom>
      </dgm:spPr>
      <dgm:t>
        <a:bodyPr/>
        <a:lstStyle/>
        <a:p>
          <a:endParaRPr lang="pt-BR"/>
        </a:p>
      </dgm:t>
    </dgm:pt>
    <dgm:pt modelId="{181AF85C-BE68-4E7E-B74B-38CF4ADCE97B}" type="pres">
      <dgm:prSet presAssocID="{16E18F90-F7DD-4202-8ABD-2D79F79DC93A}" presName="spacing" presStyleCnt="0"/>
      <dgm:spPr/>
    </dgm:pt>
    <dgm:pt modelId="{DDA5C011-446D-4B37-9807-C68FCF6591F5}" type="pres">
      <dgm:prSet presAssocID="{5BB6DEA8-DEA5-4800-B927-CBFE2CD024CC}" presName="linNode" presStyleCnt="0"/>
      <dgm:spPr/>
    </dgm:pt>
    <dgm:pt modelId="{1D1DA68C-2C49-4E34-A207-9A4606554CEF}" type="pres">
      <dgm:prSet presAssocID="{5BB6DEA8-DEA5-4800-B927-CBFE2CD024CC}" presName="parentShp" presStyleLbl="node1" presStyleIdx="6" presStyleCnt="9" custScaleX="47936" custScaleY="89760">
        <dgm:presLayoutVars>
          <dgm:bulletEnabled val="1"/>
        </dgm:presLayoutVars>
      </dgm:prSet>
      <dgm:spPr/>
      <dgm:t>
        <a:bodyPr/>
        <a:lstStyle/>
        <a:p>
          <a:endParaRPr lang="pt-BR"/>
        </a:p>
      </dgm:t>
    </dgm:pt>
    <dgm:pt modelId="{FB5C2799-85CE-4D0D-A1DC-4A73C017D2A1}" type="pres">
      <dgm:prSet presAssocID="{5BB6DEA8-DEA5-4800-B927-CBFE2CD024CC}" presName="childShp" presStyleLbl="bgAccFollowNode1" presStyleIdx="6" presStyleCnt="9" custScaleX="121159" custScaleY="89162" custLinFactNeighborX="1761">
        <dgm:presLayoutVars>
          <dgm:bulletEnabled val="1"/>
        </dgm:presLayoutVars>
      </dgm:prSet>
      <dgm:spPr>
        <a:prstGeom prst="roundRect">
          <a:avLst/>
        </a:prstGeom>
      </dgm:spPr>
      <dgm:t>
        <a:bodyPr/>
        <a:lstStyle/>
        <a:p>
          <a:endParaRPr lang="pt-BR"/>
        </a:p>
      </dgm:t>
    </dgm:pt>
    <dgm:pt modelId="{E4D5FF54-8B4A-49D3-AA4B-FF20390A8A68}" type="pres">
      <dgm:prSet presAssocID="{32CFCD47-CEBA-4ADC-8AB4-9D47AA11326A}" presName="spacing" presStyleCnt="0"/>
      <dgm:spPr/>
    </dgm:pt>
    <dgm:pt modelId="{4695362A-5820-4261-B2CC-12FA852DD2BC}" type="pres">
      <dgm:prSet presAssocID="{CFD47CBE-FBD5-4EFC-8810-FDCABF56A69B}" presName="linNode" presStyleCnt="0"/>
      <dgm:spPr/>
    </dgm:pt>
    <dgm:pt modelId="{FCD6F064-1C25-4737-AF3B-6709E8A8738B}" type="pres">
      <dgm:prSet presAssocID="{CFD47CBE-FBD5-4EFC-8810-FDCABF56A69B}" presName="parentShp" presStyleLbl="node1" presStyleIdx="7" presStyleCnt="9" custScaleX="46175" custScaleY="76076">
        <dgm:presLayoutVars>
          <dgm:bulletEnabled val="1"/>
        </dgm:presLayoutVars>
      </dgm:prSet>
      <dgm:spPr/>
      <dgm:t>
        <a:bodyPr/>
        <a:lstStyle/>
        <a:p>
          <a:endParaRPr lang="pt-BR"/>
        </a:p>
      </dgm:t>
    </dgm:pt>
    <dgm:pt modelId="{3C220D0C-02A1-43B3-ADDB-B747F741FC79}" type="pres">
      <dgm:prSet presAssocID="{CFD47CBE-FBD5-4EFC-8810-FDCABF56A69B}" presName="childShp" presStyleLbl="bgAccFollowNode1" presStyleIdx="7" presStyleCnt="9" custScaleX="121159" custScaleY="47769" custLinFactNeighborX="1761">
        <dgm:presLayoutVars>
          <dgm:bulletEnabled val="1"/>
        </dgm:presLayoutVars>
      </dgm:prSet>
      <dgm:spPr>
        <a:prstGeom prst="roundRect">
          <a:avLst/>
        </a:prstGeom>
      </dgm:spPr>
      <dgm:t>
        <a:bodyPr/>
        <a:lstStyle/>
        <a:p>
          <a:endParaRPr lang="pt-BR"/>
        </a:p>
      </dgm:t>
    </dgm:pt>
    <dgm:pt modelId="{185AD4BC-3EE8-4364-9DB2-67B240E9DA73}" type="pres">
      <dgm:prSet presAssocID="{A11BB3C8-808C-4696-90D9-2ED51ADC6CC9}" presName="spacing" presStyleCnt="0"/>
      <dgm:spPr/>
    </dgm:pt>
    <dgm:pt modelId="{310C666F-04D6-4032-9C9A-C12571BE651A}" type="pres">
      <dgm:prSet presAssocID="{DD67C097-66DA-4C4B-8F5B-137C52CF4C78}" presName="linNode" presStyleCnt="0"/>
      <dgm:spPr/>
    </dgm:pt>
    <dgm:pt modelId="{4145344F-A13E-4F18-9845-28402433212A}" type="pres">
      <dgm:prSet presAssocID="{DD67C097-66DA-4C4B-8F5B-137C52CF4C78}" presName="parentShp" presStyleLbl="node1" presStyleIdx="8" presStyleCnt="9" custScaleX="49532" custScaleY="61081" custLinFactNeighborX="-842" custLinFactNeighborY="-5938">
        <dgm:presLayoutVars>
          <dgm:bulletEnabled val="1"/>
        </dgm:presLayoutVars>
      </dgm:prSet>
      <dgm:spPr/>
      <dgm:t>
        <a:bodyPr/>
        <a:lstStyle/>
        <a:p>
          <a:endParaRPr lang="pt-BR"/>
        </a:p>
      </dgm:t>
    </dgm:pt>
    <dgm:pt modelId="{793FB272-66AA-4829-82BB-35DC1B46C4ED}" type="pres">
      <dgm:prSet presAssocID="{DD67C097-66DA-4C4B-8F5B-137C52CF4C78}" presName="childShp" presStyleLbl="bgAccFollowNode1" presStyleIdx="8" presStyleCnt="9" custScaleX="120539" custScaleY="65942">
        <dgm:presLayoutVars>
          <dgm:bulletEnabled val="1"/>
        </dgm:presLayoutVars>
      </dgm:prSet>
      <dgm:spPr>
        <a:prstGeom prst="roundRect">
          <a:avLst/>
        </a:prstGeom>
      </dgm:spPr>
      <dgm:t>
        <a:bodyPr/>
        <a:lstStyle/>
        <a:p>
          <a:endParaRPr lang="pt-BR"/>
        </a:p>
      </dgm:t>
    </dgm:pt>
  </dgm:ptLst>
  <dgm:cxnLst>
    <dgm:cxn modelId="{037447A5-2104-428B-8AF0-A9F74CAA876C}" srcId="{33F19FDC-DAE9-4398-AC9A-C6282B39FA0C}" destId="{E2522E49-587D-46DB-8323-E522E2CDF5B5}" srcOrd="0" destOrd="0" parTransId="{95FC98B6-3C42-4804-90A3-5135FBC065B3}" sibTransId="{D74023EE-6E47-40CA-8352-6AA9D21FE856}"/>
    <dgm:cxn modelId="{FD4A1B50-5360-44D7-9774-24FB99AA17DE}" srcId="{7A9E7F65-0D71-4510-9BF7-DE43B4E0CE5F}" destId="{14B9DB50-4408-4C19-AF72-A5DF04B01B38}" srcOrd="0" destOrd="0" parTransId="{FF05B771-482E-4433-A1B9-1951F52B054D}" sibTransId="{695E8CB1-42CB-42D8-8FAD-A51A4849590A}"/>
    <dgm:cxn modelId="{AE970177-8C8E-41E6-AB3B-05FC93DA248C}" type="presOf" srcId="{DD67C097-66DA-4C4B-8F5B-137C52CF4C78}" destId="{4145344F-A13E-4F18-9845-28402433212A}" srcOrd="0" destOrd="0" presId="urn:microsoft.com/office/officeart/2005/8/layout/vList6"/>
    <dgm:cxn modelId="{7D65F20C-00DF-4976-9604-C114FDC1CF32}" type="presOf" srcId="{7A9E7F65-0D71-4510-9BF7-DE43B4E0CE5F}" destId="{0BBE006F-515F-48AA-A549-95345F76525C}" srcOrd="0" destOrd="0" presId="urn:microsoft.com/office/officeart/2005/8/layout/vList6"/>
    <dgm:cxn modelId="{0009B96E-3214-41BD-9297-14E30F3A6CF3}" srcId="{5BB6DEA8-DEA5-4800-B927-CBFE2CD024CC}" destId="{1AF739AA-2FE6-4244-A30E-70419CAF1067}" srcOrd="0" destOrd="0" parTransId="{3C80D524-4311-4898-8F99-FC55EE2D5BC7}" sibTransId="{86FE4112-3AD3-43C9-BFE3-8BE27A2FF587}"/>
    <dgm:cxn modelId="{F732E60D-F530-49A0-B3DE-E12EADA76950}" type="presOf" srcId="{8761C066-9BB9-4747-9D2B-167807F1E378}" destId="{50E157F3-1B30-433B-8CD6-4AC15AAD8F7B}" srcOrd="0" destOrd="4" presId="urn:microsoft.com/office/officeart/2005/8/layout/vList6"/>
    <dgm:cxn modelId="{B8200660-1A8B-41DC-A32D-441613F86C05}" type="presOf" srcId="{9E1B69A1-D4AB-4562-B60D-DDB5A3DDEEE0}" destId="{793FB272-66AA-4829-82BB-35DC1B46C4ED}" srcOrd="0" destOrd="0" presId="urn:microsoft.com/office/officeart/2005/8/layout/vList6"/>
    <dgm:cxn modelId="{5393C598-0520-4D67-A569-134A71362D93}" srcId="{43510125-CB66-4B4E-AABC-10D3F291D716}" destId="{DD67C097-66DA-4C4B-8F5B-137C52CF4C78}" srcOrd="8" destOrd="0" parTransId="{423697B3-0CA3-408E-9FE1-F1B9E077C34F}" sibTransId="{80B5E05B-BD2E-4ABD-9E38-45372D03A0E6}"/>
    <dgm:cxn modelId="{15AE6C51-BD84-4F73-8088-B073320C669E}" srcId="{CD97FDE8-4631-4611-A74A-B1BEE0CBA584}" destId="{AC8353FD-72D3-4394-87FC-7626A0C923FD}" srcOrd="5" destOrd="0" parTransId="{54A08BFE-2764-4664-847B-5D1A9917D632}" sibTransId="{180287D5-9A0B-43FD-849C-5BD19A7DAEBF}"/>
    <dgm:cxn modelId="{6CE72884-C8A1-44BA-8327-D73DBB64CA42}" srcId="{CFD47CBE-FBD5-4EFC-8810-FDCABF56A69B}" destId="{61737AC3-F9DF-4550-AE5E-B8D085B9B757}" srcOrd="1" destOrd="0" parTransId="{FD82212A-62E5-466A-B216-407DC1124C92}" sibTransId="{678664FC-F8D2-45FF-97B8-4A80F63404D4}"/>
    <dgm:cxn modelId="{DF65AA76-ADF8-4E01-9001-3A2D245C6477}" srcId="{43510125-CB66-4B4E-AABC-10D3F291D716}" destId="{5BB6DEA8-DEA5-4800-B927-CBFE2CD024CC}" srcOrd="6" destOrd="0" parTransId="{FFA3A57D-889C-4E52-A3CA-E41F91D7E1E8}" sibTransId="{32CFCD47-CEBA-4ADC-8AB4-9D47AA11326A}"/>
    <dgm:cxn modelId="{F74B236B-E58E-490A-8287-45C94EAE8A1D}" srcId="{CFD47CBE-FBD5-4EFC-8810-FDCABF56A69B}" destId="{F1449637-3572-4A9C-8E45-5E0BCF38C409}" srcOrd="0" destOrd="0" parTransId="{EFBCD234-E44C-4E93-AE2B-164838C72D12}" sibTransId="{08694434-263D-4206-948F-7FEFD3632601}"/>
    <dgm:cxn modelId="{1469A48C-3E93-482C-BA6A-920FCC428E10}" type="presOf" srcId="{1AF739AA-2FE6-4244-A30E-70419CAF1067}" destId="{FB5C2799-85CE-4D0D-A1DC-4A73C017D2A1}" srcOrd="0" destOrd="0" presId="urn:microsoft.com/office/officeart/2005/8/layout/vList6"/>
    <dgm:cxn modelId="{63593E34-C05D-4752-9610-A38FF9C1CA40}" srcId="{CD97FDE8-4631-4611-A74A-B1BEE0CBA584}" destId="{998A7DAC-2757-480A-BAE3-85D33F0C2DFD}" srcOrd="1" destOrd="0" parTransId="{207907EA-E868-4A4F-B829-38BBF34CB4A5}" sibTransId="{1D5442A2-DF7E-4F6B-99D7-4BB8A777C79B}"/>
    <dgm:cxn modelId="{A6C5FBF6-2C67-4B36-85A7-C786AE6802FE}" type="presOf" srcId="{998A7DAC-2757-480A-BAE3-85D33F0C2DFD}" destId="{50E157F3-1B30-433B-8CD6-4AC15AAD8F7B}" srcOrd="0" destOrd="1" presId="urn:microsoft.com/office/officeart/2005/8/layout/vList6"/>
    <dgm:cxn modelId="{6588DB44-245D-4EF2-929B-E18D35E16AA0}" type="presOf" srcId="{177C7D90-1955-49E5-99A1-CCDB179A2C6A}" destId="{E7A4FD47-1459-45DC-8F06-23C998DAD705}" srcOrd="0" destOrd="0" presId="urn:microsoft.com/office/officeart/2005/8/layout/vList6"/>
    <dgm:cxn modelId="{B77DDDD5-CE20-445C-A7A2-812A881CA589}" type="presOf" srcId="{E2522E49-587D-46DB-8323-E522E2CDF5B5}" destId="{EC6D6DA0-BCD8-4E0A-86E4-F9AF049F97C2}" srcOrd="0" destOrd="0" presId="urn:microsoft.com/office/officeart/2005/8/layout/vList6"/>
    <dgm:cxn modelId="{2C176A29-DA2D-4EEB-A315-DAA9BB300A02}" srcId="{CD97FDE8-4631-4611-A74A-B1BEE0CBA584}" destId="{D980DC43-E1A5-4CFB-800D-F42547E84D98}" srcOrd="0" destOrd="0" parTransId="{673544B2-E449-460C-B57E-AA07A5CC2E62}" sibTransId="{C664AFC4-A0F9-4A13-9403-1DA227CD80A8}"/>
    <dgm:cxn modelId="{830B7C86-5DF2-46E0-AD54-41A0D0EDDCDD}" type="presOf" srcId="{2A63CC31-09D3-48B3-8645-3DBE902EE944}" destId="{3C220D0C-02A1-43B3-ADDB-B747F741FC79}" srcOrd="0" destOrd="2" presId="urn:microsoft.com/office/officeart/2005/8/layout/vList6"/>
    <dgm:cxn modelId="{4FBFE77A-0E78-45D8-AFB4-67A19EDC1A0F}" srcId="{43510125-CB66-4B4E-AABC-10D3F291D716}" destId="{CFD47CBE-FBD5-4EFC-8810-FDCABF56A69B}" srcOrd="7" destOrd="0" parTransId="{37C25255-AAC6-4345-9971-D9694E3F5DE0}" sibTransId="{A11BB3C8-808C-4696-90D9-2ED51ADC6CC9}"/>
    <dgm:cxn modelId="{10D7B041-0CE6-44EF-8E67-97E9BA78407D}" type="presOf" srcId="{EA3FC9EA-A8E7-451E-ABE1-BBAA4DCA94BE}" destId="{FB5C2799-85CE-4D0D-A1DC-4A73C017D2A1}" srcOrd="0" destOrd="1" presId="urn:microsoft.com/office/officeart/2005/8/layout/vList6"/>
    <dgm:cxn modelId="{E5D0C97E-FC61-48B2-AF57-656D7A0C835B}" srcId="{43510125-CB66-4B4E-AABC-10D3F291D716}" destId="{CD97FDE8-4631-4611-A74A-B1BEE0CBA584}" srcOrd="1" destOrd="0" parTransId="{22E0EBAA-5F22-448F-A288-8ADC53B7D496}" sibTransId="{A939C888-DA95-40E9-A338-A0374B7B5DDB}"/>
    <dgm:cxn modelId="{2DE17409-EF88-4CC1-AB0E-FD999670174A}" type="presOf" srcId="{43510125-CB66-4B4E-AABC-10D3F291D716}" destId="{6515E6D2-03C5-4A68-B4FA-F016998A7569}" srcOrd="0" destOrd="0" presId="urn:microsoft.com/office/officeart/2005/8/layout/vList6"/>
    <dgm:cxn modelId="{FA53B072-8CC0-4A56-A8C4-6AE87F061C68}" type="presOf" srcId="{11096D4E-D131-46BA-BDA7-AD929F5D01BC}" destId="{F1207092-60E8-4052-BE80-6C8361262305}" srcOrd="0" destOrd="0" presId="urn:microsoft.com/office/officeart/2005/8/layout/vList6"/>
    <dgm:cxn modelId="{C3289861-0314-4A43-A6BD-BAF7B6D543EF}" type="presOf" srcId="{8D50E09F-1FF6-43E3-99B4-EEAC5C2CAB98}" destId="{6CA0E6D7-C343-461B-B777-2FB3742698CB}" srcOrd="0" destOrd="0" presId="urn:microsoft.com/office/officeart/2005/8/layout/vList6"/>
    <dgm:cxn modelId="{071A5C76-9961-456C-B16C-F0EA7A5FB139}" type="presOf" srcId="{CD97FDE8-4631-4611-A74A-B1BEE0CBA584}" destId="{CA4FEFA0-6529-44B8-B0DD-05C102C038FD}" srcOrd="0" destOrd="0" presId="urn:microsoft.com/office/officeart/2005/8/layout/vList6"/>
    <dgm:cxn modelId="{CCC38792-D3D9-4F56-9E32-223DAD130E23}" type="presOf" srcId="{F906BE32-9637-472F-B689-9B613713E12D}" destId="{45BBE221-A781-4A88-96DB-AF59BA5D4DE3}" srcOrd="0" destOrd="0" presId="urn:microsoft.com/office/officeart/2005/8/layout/vList6"/>
    <dgm:cxn modelId="{16084FC5-36FC-4B58-960A-A16E8E9E51B2}" type="presOf" srcId="{9DA18359-3C2C-4196-8E94-B013AF1D878D}" destId="{918067BF-CFA1-436A-9A10-6BD89B984598}" srcOrd="0" destOrd="1" presId="urn:microsoft.com/office/officeart/2005/8/layout/vList6"/>
    <dgm:cxn modelId="{DF62D73C-7D2B-4592-A88E-11425FFE3970}" srcId="{11096D4E-D131-46BA-BDA7-AD929F5D01BC}" destId="{A183A0A0-129F-43D0-9764-3DC59BD5756F}" srcOrd="0" destOrd="0" parTransId="{663DB333-875E-4099-9907-6E62150A883E}" sibTransId="{BD8A41E2-50BA-40ED-89CF-F0794B021B50}"/>
    <dgm:cxn modelId="{400ED205-5502-481E-810C-0735D8CE777D}" srcId="{43510125-CB66-4B4E-AABC-10D3F291D716}" destId="{11096D4E-D131-46BA-BDA7-AD929F5D01BC}" srcOrd="4" destOrd="0" parTransId="{8AF24FE2-C4FF-43C4-9158-D4146EF58DAC}" sibTransId="{1E25E3D4-B80F-48BA-BE52-E08AB2AC4EFF}"/>
    <dgm:cxn modelId="{82C1EC98-6832-4FD2-8AB2-B1466C10F0C5}" srcId="{CD97FDE8-4631-4611-A74A-B1BEE0CBA584}" destId="{B871D9B4-0682-4BBD-98FF-F5742712E79D}" srcOrd="2" destOrd="0" parTransId="{38F7E245-287C-44E2-8355-90069D4EF36B}" sibTransId="{6A7C693A-5A11-46F1-94AE-5C49C169CF56}"/>
    <dgm:cxn modelId="{B4BD180A-D0F9-45F5-8B55-C8EE22545BE0}" srcId="{43510125-CB66-4B4E-AABC-10D3F291D716}" destId="{7A9E7F65-0D71-4510-9BF7-DE43B4E0CE5F}" srcOrd="5" destOrd="0" parTransId="{4F1E0FA4-2165-4EC3-A4E9-F8246F1A3C92}" sibTransId="{16E18F90-F7DD-4202-8ABD-2D79F79DC93A}"/>
    <dgm:cxn modelId="{4C28B6AA-8599-4BDD-8A06-F52771B9C66B}" type="presOf" srcId="{268A7BE4-D319-440A-8F3A-F8E773CEE427}" destId="{918067BF-CFA1-436A-9A10-6BD89B984598}" srcOrd="0" destOrd="0" presId="urn:microsoft.com/office/officeart/2005/8/layout/vList6"/>
    <dgm:cxn modelId="{8B2B4AFC-14BB-48DC-AB22-2B442FB24608}" srcId="{43510125-CB66-4B4E-AABC-10D3F291D716}" destId="{33F19FDC-DAE9-4398-AC9A-C6282B39FA0C}" srcOrd="2" destOrd="0" parTransId="{1DF7757E-086B-4344-90D2-B0E80E7A7581}" sibTransId="{85E1A706-AEB8-4C0D-92CE-4F8070B06D5B}"/>
    <dgm:cxn modelId="{49BB601E-CAB4-4C5A-8B8D-315A7781D619}" srcId="{CD97FDE8-4631-4611-A74A-B1BEE0CBA584}" destId="{F0CB7A29-7A9D-4D48-A0A1-E2540ED7EBB4}" srcOrd="3" destOrd="0" parTransId="{520B83F4-E7EA-49A6-9D47-F0D6A1B05372}" sibTransId="{26C60799-DC9E-44F2-A2C8-60F1DC87EB2C}"/>
    <dgm:cxn modelId="{E5537AA7-3739-48CC-A81B-D0A96E7E10FB}" srcId="{43510125-CB66-4B4E-AABC-10D3F291D716}" destId="{F906BE32-9637-472F-B689-9B613713E12D}" srcOrd="0" destOrd="0" parTransId="{E031BE2E-0E2E-4CA4-90AE-8007B97EE3FC}" sibTransId="{B67AF227-0AB2-41B9-8690-0D0A131E353E}"/>
    <dgm:cxn modelId="{BB4700B2-76C9-4691-9B3C-4A178AB6866E}" srcId="{CFD47CBE-FBD5-4EFC-8810-FDCABF56A69B}" destId="{2A63CC31-09D3-48B3-8645-3DBE902EE944}" srcOrd="2" destOrd="0" parTransId="{704CFDE0-1375-48D1-A117-E8E19ADBFDC6}" sibTransId="{1E31EA54-4CD5-453A-B9A2-D8F0DB71C5B4}"/>
    <dgm:cxn modelId="{ACB2B8AF-FC8B-4272-A63F-A862614B77E9}" srcId="{8D50E09F-1FF6-43E3-99B4-EEAC5C2CAB98}" destId="{177C7D90-1955-49E5-99A1-CCDB179A2C6A}" srcOrd="0" destOrd="0" parTransId="{F853AE4C-8959-4B12-BF90-2248A81D733D}" sibTransId="{D83385D0-7AD4-481B-9849-0FFE50C326EA}"/>
    <dgm:cxn modelId="{079EF361-8E6A-436D-A088-D51EC90FB97D}" type="presOf" srcId="{61737AC3-F9DF-4550-AE5E-B8D085B9B757}" destId="{3C220D0C-02A1-43B3-ADDB-B747F741FC79}" srcOrd="0" destOrd="1" presId="urn:microsoft.com/office/officeart/2005/8/layout/vList6"/>
    <dgm:cxn modelId="{78185A79-D840-4727-91A3-D38559DF9B9C}" srcId="{F906BE32-9637-472F-B689-9B613713E12D}" destId="{268A7BE4-D319-440A-8F3A-F8E773CEE427}" srcOrd="0" destOrd="0" parTransId="{5FCF2BA6-E370-4D5B-A538-49075CB2FA3C}" sibTransId="{14124E0C-044D-4B10-8EBD-865D629D0A4C}"/>
    <dgm:cxn modelId="{961AF20E-F047-48B0-8E9A-FBBFA276AA80}" type="presOf" srcId="{D980DC43-E1A5-4CFB-800D-F42547E84D98}" destId="{50E157F3-1B30-433B-8CD6-4AC15AAD8F7B}" srcOrd="0" destOrd="0" presId="urn:microsoft.com/office/officeart/2005/8/layout/vList6"/>
    <dgm:cxn modelId="{3DD3F25A-1253-4C3D-8BCD-786C82531C4C}" type="presOf" srcId="{14B9DB50-4408-4C19-AF72-A5DF04B01B38}" destId="{85B4F028-A1A3-4CB8-A568-15DB33CD92F5}" srcOrd="0" destOrd="0" presId="urn:microsoft.com/office/officeart/2005/8/layout/vList6"/>
    <dgm:cxn modelId="{3CB5E265-3ED1-49F1-BB28-957571BA6E0F}" srcId="{5BB6DEA8-DEA5-4800-B927-CBFE2CD024CC}" destId="{EA3FC9EA-A8E7-451E-ABE1-BBAA4DCA94BE}" srcOrd="1" destOrd="0" parTransId="{9E5F71C7-3FA0-430B-8805-0A0FF33685AC}" sibTransId="{11FD4D25-BB10-4E76-9AD5-F79AA8F9A956}"/>
    <dgm:cxn modelId="{58E9E2FF-D872-4DE8-B885-CCE71C1D77E4}" type="presOf" srcId="{F1449637-3572-4A9C-8E45-5E0BCF38C409}" destId="{3C220D0C-02A1-43B3-ADDB-B747F741FC79}" srcOrd="0" destOrd="0" presId="urn:microsoft.com/office/officeart/2005/8/layout/vList6"/>
    <dgm:cxn modelId="{784044D9-483B-41FE-A22E-E3B2C55FD485}" type="presOf" srcId="{33F19FDC-DAE9-4398-AC9A-C6282B39FA0C}" destId="{53DF4FE1-F593-46EA-A4A5-0C1E47D81960}" srcOrd="0" destOrd="0" presId="urn:microsoft.com/office/officeart/2005/8/layout/vList6"/>
    <dgm:cxn modelId="{60E4F05C-E04A-4904-84E6-A9BBA3203210}" type="presOf" srcId="{AC8353FD-72D3-4394-87FC-7626A0C923FD}" destId="{50E157F3-1B30-433B-8CD6-4AC15AAD8F7B}" srcOrd="0" destOrd="5" presId="urn:microsoft.com/office/officeart/2005/8/layout/vList6"/>
    <dgm:cxn modelId="{4782D5FF-B1AE-454C-93E7-5277330F61F7}" srcId="{43510125-CB66-4B4E-AABC-10D3F291D716}" destId="{8D50E09F-1FF6-43E3-99B4-EEAC5C2CAB98}" srcOrd="3" destOrd="0" parTransId="{BC75CF20-15CC-4410-8078-EE560DF64B43}" sibTransId="{235D1466-7054-425D-BD22-3CF0C78BFBEB}"/>
    <dgm:cxn modelId="{02E71CA3-3990-4B91-839A-83157C6DADD8}" srcId="{F906BE32-9637-472F-B689-9B613713E12D}" destId="{9DA18359-3C2C-4196-8E94-B013AF1D878D}" srcOrd="1" destOrd="0" parTransId="{5FEC8BD6-C983-448D-985D-E9393F642D38}" sibTransId="{67EC0260-1DF0-4A53-A5BA-1B118A5D7D94}"/>
    <dgm:cxn modelId="{47EE15EF-7025-421B-A787-D5354D9FBCFC}" srcId="{DD67C097-66DA-4C4B-8F5B-137C52CF4C78}" destId="{9E1B69A1-D4AB-4562-B60D-DDB5A3DDEEE0}" srcOrd="0" destOrd="0" parTransId="{14F4667F-F2D7-40A9-B12E-27442752B749}" sibTransId="{54BE7293-3C34-4282-AD7D-0A2D7FD08001}"/>
    <dgm:cxn modelId="{069BECFB-310D-4BDA-9649-3861944CB0B6}" srcId="{CD97FDE8-4631-4611-A74A-B1BEE0CBA584}" destId="{8761C066-9BB9-4747-9D2B-167807F1E378}" srcOrd="4" destOrd="0" parTransId="{06BF3FBB-3AB0-4568-99C4-D91A9417F3FD}" sibTransId="{8A2B8AF4-3388-405C-939A-FC8C3DA52814}"/>
    <dgm:cxn modelId="{C1EB147F-6827-4963-AD88-A1098A5F0B49}" type="presOf" srcId="{5BB6DEA8-DEA5-4800-B927-CBFE2CD024CC}" destId="{1D1DA68C-2C49-4E34-A207-9A4606554CEF}" srcOrd="0" destOrd="0" presId="urn:microsoft.com/office/officeart/2005/8/layout/vList6"/>
    <dgm:cxn modelId="{A879B36C-A7E2-4B8A-8876-2FDA22B5E528}" type="presOf" srcId="{B871D9B4-0682-4BBD-98FF-F5742712E79D}" destId="{50E157F3-1B30-433B-8CD6-4AC15AAD8F7B}" srcOrd="0" destOrd="2" presId="urn:microsoft.com/office/officeart/2005/8/layout/vList6"/>
    <dgm:cxn modelId="{213FB497-2E34-4490-8BA2-CDB193A6C6DE}" type="presOf" srcId="{F0CB7A29-7A9D-4D48-A0A1-E2540ED7EBB4}" destId="{50E157F3-1B30-433B-8CD6-4AC15AAD8F7B}" srcOrd="0" destOrd="3" presId="urn:microsoft.com/office/officeart/2005/8/layout/vList6"/>
    <dgm:cxn modelId="{47477B86-D023-4F0F-98E8-0AD328E396AC}" type="presOf" srcId="{CFD47CBE-FBD5-4EFC-8810-FDCABF56A69B}" destId="{FCD6F064-1C25-4737-AF3B-6709E8A8738B}" srcOrd="0" destOrd="0" presId="urn:microsoft.com/office/officeart/2005/8/layout/vList6"/>
    <dgm:cxn modelId="{CC8FF1CD-565A-4F8F-A7FD-CCBCE8A37386}" type="presOf" srcId="{A183A0A0-129F-43D0-9764-3DC59BD5756F}" destId="{221236BB-0B7A-476D-AA3A-18C06E5924C2}" srcOrd="0" destOrd="0" presId="urn:microsoft.com/office/officeart/2005/8/layout/vList6"/>
    <dgm:cxn modelId="{2AD76933-21E0-4968-AD28-20226419DE70}" type="presParOf" srcId="{6515E6D2-03C5-4A68-B4FA-F016998A7569}" destId="{F3B5E539-5E3A-4C04-ADB4-E1540D7680BA}" srcOrd="0" destOrd="0" presId="urn:microsoft.com/office/officeart/2005/8/layout/vList6"/>
    <dgm:cxn modelId="{6497E313-3EAA-4742-AB8B-F617CF5C9E2C}" type="presParOf" srcId="{F3B5E539-5E3A-4C04-ADB4-E1540D7680BA}" destId="{45BBE221-A781-4A88-96DB-AF59BA5D4DE3}" srcOrd="0" destOrd="0" presId="urn:microsoft.com/office/officeart/2005/8/layout/vList6"/>
    <dgm:cxn modelId="{869F3E00-4E1A-4C2D-A13B-44A63C6F4BFC}" type="presParOf" srcId="{F3B5E539-5E3A-4C04-ADB4-E1540D7680BA}" destId="{918067BF-CFA1-436A-9A10-6BD89B984598}" srcOrd="1" destOrd="0" presId="urn:microsoft.com/office/officeart/2005/8/layout/vList6"/>
    <dgm:cxn modelId="{3F39308A-5754-46A4-A9B8-DA251EB06531}" type="presParOf" srcId="{6515E6D2-03C5-4A68-B4FA-F016998A7569}" destId="{A87B559C-3D05-4CBD-A5DB-3E3362A22F44}" srcOrd="1" destOrd="0" presId="urn:microsoft.com/office/officeart/2005/8/layout/vList6"/>
    <dgm:cxn modelId="{9D5D0FF3-0C57-4DC0-8B13-27A71872F31E}" type="presParOf" srcId="{6515E6D2-03C5-4A68-B4FA-F016998A7569}" destId="{E279B57B-2816-4703-B76D-AEFEBE0FEA49}" srcOrd="2" destOrd="0" presId="urn:microsoft.com/office/officeart/2005/8/layout/vList6"/>
    <dgm:cxn modelId="{19349345-0F4F-4526-AE33-E2B780B627F1}" type="presParOf" srcId="{E279B57B-2816-4703-B76D-AEFEBE0FEA49}" destId="{CA4FEFA0-6529-44B8-B0DD-05C102C038FD}" srcOrd="0" destOrd="0" presId="urn:microsoft.com/office/officeart/2005/8/layout/vList6"/>
    <dgm:cxn modelId="{BC40EE05-2782-48C4-B225-8D7DCC4628D9}" type="presParOf" srcId="{E279B57B-2816-4703-B76D-AEFEBE0FEA49}" destId="{50E157F3-1B30-433B-8CD6-4AC15AAD8F7B}" srcOrd="1" destOrd="0" presId="urn:microsoft.com/office/officeart/2005/8/layout/vList6"/>
    <dgm:cxn modelId="{9AF3EE9B-9BC3-4EF5-BAE0-C0FF1374F746}" type="presParOf" srcId="{6515E6D2-03C5-4A68-B4FA-F016998A7569}" destId="{3D601DC2-4A38-4887-86FB-E3E0AA3919DB}" srcOrd="3" destOrd="0" presId="urn:microsoft.com/office/officeart/2005/8/layout/vList6"/>
    <dgm:cxn modelId="{A6C39998-3E19-497F-B72C-1FCF5A904B3E}" type="presParOf" srcId="{6515E6D2-03C5-4A68-B4FA-F016998A7569}" destId="{BFD78DDD-B00B-4259-97E3-33F17A39CC84}" srcOrd="4" destOrd="0" presId="urn:microsoft.com/office/officeart/2005/8/layout/vList6"/>
    <dgm:cxn modelId="{4A43160A-317A-4A8F-A7CD-B3978065E6CA}" type="presParOf" srcId="{BFD78DDD-B00B-4259-97E3-33F17A39CC84}" destId="{53DF4FE1-F593-46EA-A4A5-0C1E47D81960}" srcOrd="0" destOrd="0" presId="urn:microsoft.com/office/officeart/2005/8/layout/vList6"/>
    <dgm:cxn modelId="{9336F92F-1AC2-44DA-984B-D6FB519A1B29}" type="presParOf" srcId="{BFD78DDD-B00B-4259-97E3-33F17A39CC84}" destId="{EC6D6DA0-BCD8-4E0A-86E4-F9AF049F97C2}" srcOrd="1" destOrd="0" presId="urn:microsoft.com/office/officeart/2005/8/layout/vList6"/>
    <dgm:cxn modelId="{0367FABD-DBF7-4831-9661-62E07A1C7290}" type="presParOf" srcId="{6515E6D2-03C5-4A68-B4FA-F016998A7569}" destId="{714B67D7-5215-4871-BF17-1604F1609C04}" srcOrd="5" destOrd="0" presId="urn:microsoft.com/office/officeart/2005/8/layout/vList6"/>
    <dgm:cxn modelId="{588DBBE6-BF65-471B-BA3C-9939EAD1150F}" type="presParOf" srcId="{6515E6D2-03C5-4A68-B4FA-F016998A7569}" destId="{CC9F77C3-8324-4958-A188-B39424144688}" srcOrd="6" destOrd="0" presId="urn:microsoft.com/office/officeart/2005/8/layout/vList6"/>
    <dgm:cxn modelId="{71C0FB8E-F48C-4B2B-94D6-705A470AFB27}" type="presParOf" srcId="{CC9F77C3-8324-4958-A188-B39424144688}" destId="{6CA0E6D7-C343-461B-B777-2FB3742698CB}" srcOrd="0" destOrd="0" presId="urn:microsoft.com/office/officeart/2005/8/layout/vList6"/>
    <dgm:cxn modelId="{CF10B7F1-D23D-4AE7-8A7C-879CDA1AE2E1}" type="presParOf" srcId="{CC9F77C3-8324-4958-A188-B39424144688}" destId="{E7A4FD47-1459-45DC-8F06-23C998DAD705}" srcOrd="1" destOrd="0" presId="urn:microsoft.com/office/officeart/2005/8/layout/vList6"/>
    <dgm:cxn modelId="{18AB6C5D-08B4-4C23-9510-405BAC558AB7}" type="presParOf" srcId="{6515E6D2-03C5-4A68-B4FA-F016998A7569}" destId="{59874B9B-EEE0-4AF6-8A51-248D3F7C39AD}" srcOrd="7" destOrd="0" presId="urn:microsoft.com/office/officeart/2005/8/layout/vList6"/>
    <dgm:cxn modelId="{8DDFD812-9A62-4F5A-84ED-5375B81B1964}" type="presParOf" srcId="{6515E6D2-03C5-4A68-B4FA-F016998A7569}" destId="{F1A16D01-0E5B-4F08-A635-D19CE9883652}" srcOrd="8" destOrd="0" presId="urn:microsoft.com/office/officeart/2005/8/layout/vList6"/>
    <dgm:cxn modelId="{C3BC018A-1094-405D-A6DC-6DEAAB27F799}" type="presParOf" srcId="{F1A16D01-0E5B-4F08-A635-D19CE9883652}" destId="{F1207092-60E8-4052-BE80-6C8361262305}" srcOrd="0" destOrd="0" presId="urn:microsoft.com/office/officeart/2005/8/layout/vList6"/>
    <dgm:cxn modelId="{D13380BA-879C-47A1-9539-49FA00EF85C8}" type="presParOf" srcId="{F1A16D01-0E5B-4F08-A635-D19CE9883652}" destId="{221236BB-0B7A-476D-AA3A-18C06E5924C2}" srcOrd="1" destOrd="0" presId="urn:microsoft.com/office/officeart/2005/8/layout/vList6"/>
    <dgm:cxn modelId="{6B0178CD-53AA-42F9-876A-8BDA123BE801}" type="presParOf" srcId="{6515E6D2-03C5-4A68-B4FA-F016998A7569}" destId="{D36EE770-24A3-4438-848B-7EA7DF52282F}" srcOrd="9" destOrd="0" presId="urn:microsoft.com/office/officeart/2005/8/layout/vList6"/>
    <dgm:cxn modelId="{51E0DB11-057F-4A54-89DB-56326D96D85F}" type="presParOf" srcId="{6515E6D2-03C5-4A68-B4FA-F016998A7569}" destId="{2F8FA595-FAE1-4BB3-BF42-A00E5B946551}" srcOrd="10" destOrd="0" presId="urn:microsoft.com/office/officeart/2005/8/layout/vList6"/>
    <dgm:cxn modelId="{8B98AB2B-4C7D-47AD-BA57-E71BAF8D8BBE}" type="presParOf" srcId="{2F8FA595-FAE1-4BB3-BF42-A00E5B946551}" destId="{0BBE006F-515F-48AA-A549-95345F76525C}" srcOrd="0" destOrd="0" presId="urn:microsoft.com/office/officeart/2005/8/layout/vList6"/>
    <dgm:cxn modelId="{D940959C-A658-437A-803A-CE68DBD20C53}" type="presParOf" srcId="{2F8FA595-FAE1-4BB3-BF42-A00E5B946551}" destId="{85B4F028-A1A3-4CB8-A568-15DB33CD92F5}" srcOrd="1" destOrd="0" presId="urn:microsoft.com/office/officeart/2005/8/layout/vList6"/>
    <dgm:cxn modelId="{56879BFD-4425-4C0E-9FF6-0057C5D7F91A}" type="presParOf" srcId="{6515E6D2-03C5-4A68-B4FA-F016998A7569}" destId="{181AF85C-BE68-4E7E-B74B-38CF4ADCE97B}" srcOrd="11" destOrd="0" presId="urn:microsoft.com/office/officeart/2005/8/layout/vList6"/>
    <dgm:cxn modelId="{3A7A947D-97CA-4E98-9ED5-6931A90F8AF0}" type="presParOf" srcId="{6515E6D2-03C5-4A68-B4FA-F016998A7569}" destId="{DDA5C011-446D-4B37-9807-C68FCF6591F5}" srcOrd="12" destOrd="0" presId="urn:microsoft.com/office/officeart/2005/8/layout/vList6"/>
    <dgm:cxn modelId="{6B072292-DB53-411D-8EBF-FA7F3EE4EEC9}" type="presParOf" srcId="{DDA5C011-446D-4B37-9807-C68FCF6591F5}" destId="{1D1DA68C-2C49-4E34-A207-9A4606554CEF}" srcOrd="0" destOrd="0" presId="urn:microsoft.com/office/officeart/2005/8/layout/vList6"/>
    <dgm:cxn modelId="{EEC6E851-2D7A-4A16-ACD7-EDB092BE8980}" type="presParOf" srcId="{DDA5C011-446D-4B37-9807-C68FCF6591F5}" destId="{FB5C2799-85CE-4D0D-A1DC-4A73C017D2A1}" srcOrd="1" destOrd="0" presId="urn:microsoft.com/office/officeart/2005/8/layout/vList6"/>
    <dgm:cxn modelId="{DF3FDE1E-5178-4375-AB2F-D79502C66C9A}" type="presParOf" srcId="{6515E6D2-03C5-4A68-B4FA-F016998A7569}" destId="{E4D5FF54-8B4A-49D3-AA4B-FF20390A8A68}" srcOrd="13" destOrd="0" presId="urn:microsoft.com/office/officeart/2005/8/layout/vList6"/>
    <dgm:cxn modelId="{B94617FF-962B-45BA-BCD5-32BD19622ECD}" type="presParOf" srcId="{6515E6D2-03C5-4A68-B4FA-F016998A7569}" destId="{4695362A-5820-4261-B2CC-12FA852DD2BC}" srcOrd="14" destOrd="0" presId="urn:microsoft.com/office/officeart/2005/8/layout/vList6"/>
    <dgm:cxn modelId="{0FA3CAA2-53A6-4896-9796-F35B4A7E2DF5}" type="presParOf" srcId="{4695362A-5820-4261-B2CC-12FA852DD2BC}" destId="{FCD6F064-1C25-4737-AF3B-6709E8A8738B}" srcOrd="0" destOrd="0" presId="urn:microsoft.com/office/officeart/2005/8/layout/vList6"/>
    <dgm:cxn modelId="{E81B93BD-F414-4A80-BD8E-8BB2AF499999}" type="presParOf" srcId="{4695362A-5820-4261-B2CC-12FA852DD2BC}" destId="{3C220D0C-02A1-43B3-ADDB-B747F741FC79}" srcOrd="1" destOrd="0" presId="urn:microsoft.com/office/officeart/2005/8/layout/vList6"/>
    <dgm:cxn modelId="{3886D920-966E-421A-A61C-A60493981E40}" type="presParOf" srcId="{6515E6D2-03C5-4A68-B4FA-F016998A7569}" destId="{185AD4BC-3EE8-4364-9DB2-67B240E9DA73}" srcOrd="15" destOrd="0" presId="urn:microsoft.com/office/officeart/2005/8/layout/vList6"/>
    <dgm:cxn modelId="{8F0CFA56-B605-4322-BC1A-B2A8582B92FC}" type="presParOf" srcId="{6515E6D2-03C5-4A68-B4FA-F016998A7569}" destId="{310C666F-04D6-4032-9C9A-C12571BE651A}" srcOrd="16" destOrd="0" presId="urn:microsoft.com/office/officeart/2005/8/layout/vList6"/>
    <dgm:cxn modelId="{D1514F6F-CE71-46B8-A544-D81FEAD789D5}" type="presParOf" srcId="{310C666F-04D6-4032-9C9A-C12571BE651A}" destId="{4145344F-A13E-4F18-9845-28402433212A}" srcOrd="0" destOrd="0" presId="urn:microsoft.com/office/officeart/2005/8/layout/vList6"/>
    <dgm:cxn modelId="{4F8C8634-4624-4A80-98DA-EEFA6A9CC312}" type="presParOf" srcId="{310C666F-04D6-4032-9C9A-C12571BE651A}" destId="{793FB272-66AA-4829-82BB-35DC1B46C4ED}" srcOrd="1" destOrd="0" presId="urn:microsoft.com/office/officeart/2005/8/layout/vList6"/>
  </dgm:cxnLst>
  <dgm:bg>
    <a:noFill/>
  </dgm:bg>
  <dgm:whole>
    <a:ln w="9525" cap="flat" cmpd="sng" algn="ctr">
      <a:noFill/>
      <a:prstDash val="solid"/>
      <a:round/>
      <a:headEnd type="none" w="med" len="med"/>
      <a:tailEnd type="none" w="med" len="med"/>
    </a:ln>
  </dgm:whole>
</dgm:dataModel>
</file>

<file path=ppt/diagrams/data5.xml><?xml version="1.0" encoding="utf-8"?>
<dgm:dataModel xmlns:dgm="http://schemas.openxmlformats.org/drawingml/2006/diagram" xmlns:a="http://schemas.openxmlformats.org/drawingml/2006/main">
  <dgm:ptLst>
    <dgm:pt modelId="{7E4096E7-AD99-4F5D-BF45-01A701F9B2A9}" type="doc">
      <dgm:prSet loTypeId="urn:microsoft.com/office/officeart/2005/8/layout/process2" loCatId="process" qsTypeId="urn:microsoft.com/office/officeart/2005/8/quickstyle/simple1" qsCatId="simple" csTypeId="urn:microsoft.com/office/officeart/2005/8/colors/accent1_2" csCatId="accent1" phldr="1"/>
      <dgm:spPr/>
    </dgm:pt>
    <dgm:pt modelId="{0FB59545-A547-4A26-A1D7-2BDF03D53C43}">
      <dgm:prSet phldrT="[Texto]" custT="1"/>
      <dgm:spPr>
        <a:solidFill>
          <a:schemeClr val="bg2">
            <a:lumMod val="50000"/>
          </a:schemeClr>
        </a:solidFill>
      </dgm:spPr>
      <dgm:t>
        <a:bodyPr/>
        <a:lstStyle/>
        <a:p>
          <a:pPr algn="ctr"/>
          <a:r>
            <a:rPr lang="pt-BR" sz="1800" b="1" dirty="0" smtClean="0">
              <a:solidFill>
                <a:schemeClr val="bg2">
                  <a:lumMod val="60000"/>
                  <a:lumOff val="40000"/>
                </a:schemeClr>
              </a:solidFill>
            </a:rPr>
            <a:t>Potencial y oportunidades</a:t>
          </a:r>
        </a:p>
        <a:p>
          <a:pPr algn="ctr"/>
          <a:r>
            <a:rPr lang="pt-BR" sz="1800" b="1" dirty="0" smtClean="0">
              <a:solidFill>
                <a:schemeClr val="bg2">
                  <a:lumMod val="60000"/>
                  <a:lumOff val="40000"/>
                </a:schemeClr>
              </a:solidFill>
            </a:rPr>
            <a:t>de la Red</a:t>
          </a:r>
          <a:endParaRPr lang="pt-BR" sz="1800" b="1" dirty="0">
            <a:solidFill>
              <a:schemeClr val="bg2">
                <a:lumMod val="60000"/>
                <a:lumOff val="40000"/>
              </a:schemeClr>
            </a:solidFill>
          </a:endParaRPr>
        </a:p>
      </dgm:t>
    </dgm:pt>
    <dgm:pt modelId="{A15B3017-81FE-4225-848A-3E8241796A7F}" type="parTrans" cxnId="{B48A62E8-6432-47E5-8E14-5581BCDEAB6D}">
      <dgm:prSet/>
      <dgm:spPr/>
      <dgm:t>
        <a:bodyPr/>
        <a:lstStyle/>
        <a:p>
          <a:pPr algn="ctr"/>
          <a:endParaRPr lang="pt-BR"/>
        </a:p>
      </dgm:t>
    </dgm:pt>
    <dgm:pt modelId="{523A830A-4E20-48FB-B069-037B4344DE37}" type="sibTrans" cxnId="{B48A62E8-6432-47E5-8E14-5581BCDEAB6D}">
      <dgm:prSet/>
      <dgm:spPr>
        <a:solidFill>
          <a:schemeClr val="bg2">
            <a:lumMod val="75000"/>
          </a:schemeClr>
        </a:solidFill>
      </dgm:spPr>
      <dgm:t>
        <a:bodyPr/>
        <a:lstStyle/>
        <a:p>
          <a:pPr algn="ctr"/>
          <a:endParaRPr lang="pt-BR" dirty="0"/>
        </a:p>
      </dgm:t>
    </dgm:pt>
    <dgm:pt modelId="{4E1E3715-6E88-4C5F-B1A4-9E972C261BC1}">
      <dgm:prSet phldrT="[Texto]" custT="1"/>
      <dgm:spPr>
        <a:solidFill>
          <a:schemeClr val="bg2">
            <a:lumMod val="50000"/>
          </a:schemeClr>
        </a:solidFill>
      </dgm:spPr>
      <dgm:t>
        <a:bodyPr/>
        <a:lstStyle/>
        <a:p>
          <a:pPr algn="ctr"/>
          <a:r>
            <a:rPr lang="pt-BR" sz="1800" b="1" dirty="0" smtClean="0">
              <a:solidFill>
                <a:schemeClr val="bg2">
                  <a:lumMod val="60000"/>
                  <a:lumOff val="40000"/>
                </a:schemeClr>
              </a:solidFill>
            </a:rPr>
            <a:t>Sugerencias </a:t>
          </a:r>
          <a:r>
            <a:rPr lang="pt-BR" sz="1800" b="1" dirty="0">
              <a:solidFill>
                <a:schemeClr val="bg2">
                  <a:lumMod val="60000"/>
                  <a:lumOff val="40000"/>
                </a:schemeClr>
              </a:solidFill>
            </a:rPr>
            <a:t>de </a:t>
          </a:r>
          <a:r>
            <a:rPr lang="pt-BR" sz="1800" b="1" dirty="0" smtClean="0">
              <a:solidFill>
                <a:schemeClr val="bg2">
                  <a:lumMod val="60000"/>
                  <a:lumOff val="40000"/>
                </a:schemeClr>
              </a:solidFill>
            </a:rPr>
            <a:t>consolidación </a:t>
          </a:r>
          <a:r>
            <a:rPr lang="pt-BR" sz="1800" b="1" dirty="0">
              <a:solidFill>
                <a:schemeClr val="bg2">
                  <a:lumMod val="60000"/>
                  <a:lumOff val="40000"/>
                </a:schemeClr>
              </a:solidFill>
            </a:rPr>
            <a:t>de </a:t>
          </a:r>
          <a:r>
            <a:rPr lang="pt-BR" sz="1800" b="1" dirty="0" smtClean="0">
              <a:solidFill>
                <a:schemeClr val="bg2">
                  <a:lumMod val="60000"/>
                  <a:lumOff val="40000"/>
                </a:schemeClr>
              </a:solidFill>
            </a:rPr>
            <a:t>ejes </a:t>
          </a:r>
          <a:r>
            <a:rPr lang="pt-BR" sz="1800" b="1" dirty="0">
              <a:solidFill>
                <a:schemeClr val="bg2">
                  <a:lumMod val="60000"/>
                  <a:lumOff val="40000"/>
                </a:schemeClr>
              </a:solidFill>
            </a:rPr>
            <a:t>de </a:t>
          </a:r>
          <a:r>
            <a:rPr lang="pt-BR" sz="1800" b="1" dirty="0" smtClean="0">
              <a:solidFill>
                <a:schemeClr val="bg2">
                  <a:lumMod val="60000"/>
                  <a:lumOff val="40000"/>
                </a:schemeClr>
              </a:solidFill>
            </a:rPr>
            <a:t>actuación </a:t>
          </a:r>
          <a:endParaRPr lang="pt-BR" sz="1800" b="1" dirty="0">
            <a:solidFill>
              <a:schemeClr val="bg2">
                <a:lumMod val="60000"/>
                <a:lumOff val="40000"/>
              </a:schemeClr>
            </a:solidFill>
          </a:endParaRPr>
        </a:p>
      </dgm:t>
    </dgm:pt>
    <dgm:pt modelId="{F6CEB711-C7F4-4273-A802-1D36F2553A87}" type="parTrans" cxnId="{34AD7481-DDE1-47C1-8F6E-73179A7A8093}">
      <dgm:prSet/>
      <dgm:spPr/>
      <dgm:t>
        <a:bodyPr/>
        <a:lstStyle/>
        <a:p>
          <a:pPr algn="ctr"/>
          <a:endParaRPr lang="pt-BR"/>
        </a:p>
      </dgm:t>
    </dgm:pt>
    <dgm:pt modelId="{A5819F2B-A6A5-41B3-8127-CC5AC0F242B7}" type="sibTrans" cxnId="{34AD7481-DDE1-47C1-8F6E-73179A7A8093}">
      <dgm:prSet/>
      <dgm:spPr>
        <a:solidFill>
          <a:schemeClr val="bg2">
            <a:lumMod val="75000"/>
          </a:schemeClr>
        </a:solidFill>
      </dgm:spPr>
      <dgm:t>
        <a:bodyPr/>
        <a:lstStyle/>
        <a:p>
          <a:pPr algn="ctr"/>
          <a:endParaRPr lang="pt-BR" dirty="0"/>
        </a:p>
      </dgm:t>
    </dgm:pt>
    <dgm:pt modelId="{C5DBF763-1C0B-41F2-B045-F1C747930965}">
      <dgm:prSet custT="1"/>
      <dgm:spPr>
        <a:solidFill>
          <a:schemeClr val="bg2">
            <a:lumMod val="50000"/>
          </a:schemeClr>
        </a:solidFill>
      </dgm:spPr>
      <dgm:t>
        <a:bodyPr/>
        <a:lstStyle/>
        <a:p>
          <a:pPr algn="ctr"/>
          <a:r>
            <a:rPr lang="pt-BR" sz="1800" b="1" dirty="0">
              <a:solidFill>
                <a:schemeClr val="bg2">
                  <a:lumMod val="60000"/>
                  <a:lumOff val="40000"/>
                </a:schemeClr>
              </a:solidFill>
            </a:rPr>
            <a:t>Modelos de </a:t>
          </a:r>
          <a:r>
            <a:rPr lang="pt-BR" sz="1800" b="1" dirty="0" smtClean="0">
              <a:solidFill>
                <a:schemeClr val="bg2">
                  <a:lumMod val="60000"/>
                  <a:lumOff val="40000"/>
                </a:schemeClr>
              </a:solidFill>
            </a:rPr>
            <a:t>gobernanza y gestión</a:t>
          </a:r>
          <a:endParaRPr lang="pt-BR" sz="1800" b="1" dirty="0">
            <a:solidFill>
              <a:schemeClr val="bg2">
                <a:lumMod val="60000"/>
                <a:lumOff val="40000"/>
              </a:schemeClr>
            </a:solidFill>
          </a:endParaRPr>
        </a:p>
      </dgm:t>
    </dgm:pt>
    <dgm:pt modelId="{49CA594C-48E1-40D3-92AF-428D873A4B38}" type="parTrans" cxnId="{B0E35EF3-F791-4649-AE28-5B3951590CE8}">
      <dgm:prSet/>
      <dgm:spPr/>
      <dgm:t>
        <a:bodyPr/>
        <a:lstStyle/>
        <a:p>
          <a:pPr algn="ctr"/>
          <a:endParaRPr lang="pt-BR"/>
        </a:p>
      </dgm:t>
    </dgm:pt>
    <dgm:pt modelId="{58365082-A82B-40E6-815D-2C1BD83C8240}" type="sibTrans" cxnId="{B0E35EF3-F791-4649-AE28-5B3951590CE8}">
      <dgm:prSet/>
      <dgm:spPr/>
      <dgm:t>
        <a:bodyPr/>
        <a:lstStyle/>
        <a:p>
          <a:pPr algn="ctr"/>
          <a:endParaRPr lang="pt-BR"/>
        </a:p>
      </dgm:t>
    </dgm:pt>
    <dgm:pt modelId="{B9EFAE63-4852-43E7-9625-DB1AB7FF21D1}" type="pres">
      <dgm:prSet presAssocID="{7E4096E7-AD99-4F5D-BF45-01A701F9B2A9}" presName="linearFlow" presStyleCnt="0">
        <dgm:presLayoutVars>
          <dgm:resizeHandles val="exact"/>
        </dgm:presLayoutVars>
      </dgm:prSet>
      <dgm:spPr/>
    </dgm:pt>
    <dgm:pt modelId="{5AD5765F-DA6D-4D73-9961-5D85EEDDADE4}" type="pres">
      <dgm:prSet presAssocID="{0FB59545-A547-4A26-A1D7-2BDF03D53C43}" presName="node" presStyleLbl="node1" presStyleIdx="0" presStyleCnt="3" custScaleX="177056">
        <dgm:presLayoutVars>
          <dgm:bulletEnabled val="1"/>
        </dgm:presLayoutVars>
      </dgm:prSet>
      <dgm:spPr/>
      <dgm:t>
        <a:bodyPr/>
        <a:lstStyle/>
        <a:p>
          <a:endParaRPr lang="pt-BR"/>
        </a:p>
      </dgm:t>
    </dgm:pt>
    <dgm:pt modelId="{4B861022-2C67-4253-A44D-721FE44809A8}" type="pres">
      <dgm:prSet presAssocID="{523A830A-4E20-48FB-B069-037B4344DE37}" presName="sibTrans" presStyleLbl="sibTrans2D1" presStyleIdx="0" presStyleCnt="2"/>
      <dgm:spPr/>
      <dgm:t>
        <a:bodyPr/>
        <a:lstStyle/>
        <a:p>
          <a:endParaRPr lang="pt-BR"/>
        </a:p>
      </dgm:t>
    </dgm:pt>
    <dgm:pt modelId="{09597A80-CA6B-4B49-A4F2-76F12D8136D7}" type="pres">
      <dgm:prSet presAssocID="{523A830A-4E20-48FB-B069-037B4344DE37}" presName="connectorText" presStyleLbl="sibTrans2D1" presStyleIdx="0" presStyleCnt="2"/>
      <dgm:spPr/>
      <dgm:t>
        <a:bodyPr/>
        <a:lstStyle/>
        <a:p>
          <a:endParaRPr lang="pt-BR"/>
        </a:p>
      </dgm:t>
    </dgm:pt>
    <dgm:pt modelId="{B0D1C606-80D1-4790-9F72-BAA5CCDCC6A6}" type="pres">
      <dgm:prSet presAssocID="{4E1E3715-6E88-4C5F-B1A4-9E972C261BC1}" presName="node" presStyleLbl="node1" presStyleIdx="1" presStyleCnt="3" custScaleX="177056">
        <dgm:presLayoutVars>
          <dgm:bulletEnabled val="1"/>
        </dgm:presLayoutVars>
      </dgm:prSet>
      <dgm:spPr/>
      <dgm:t>
        <a:bodyPr/>
        <a:lstStyle/>
        <a:p>
          <a:endParaRPr lang="pt-BR"/>
        </a:p>
      </dgm:t>
    </dgm:pt>
    <dgm:pt modelId="{C674A0A3-CC27-4D70-B512-06C7F6265833}" type="pres">
      <dgm:prSet presAssocID="{A5819F2B-A6A5-41B3-8127-CC5AC0F242B7}" presName="sibTrans" presStyleLbl="sibTrans2D1" presStyleIdx="1" presStyleCnt="2"/>
      <dgm:spPr/>
      <dgm:t>
        <a:bodyPr/>
        <a:lstStyle/>
        <a:p>
          <a:endParaRPr lang="pt-BR"/>
        </a:p>
      </dgm:t>
    </dgm:pt>
    <dgm:pt modelId="{F945DF75-070F-45A4-BDF8-BDDAAFC81447}" type="pres">
      <dgm:prSet presAssocID="{A5819F2B-A6A5-41B3-8127-CC5AC0F242B7}" presName="connectorText" presStyleLbl="sibTrans2D1" presStyleIdx="1" presStyleCnt="2"/>
      <dgm:spPr/>
      <dgm:t>
        <a:bodyPr/>
        <a:lstStyle/>
        <a:p>
          <a:endParaRPr lang="pt-BR"/>
        </a:p>
      </dgm:t>
    </dgm:pt>
    <dgm:pt modelId="{F46C06F3-C751-4EAA-B4F2-B202AC990123}" type="pres">
      <dgm:prSet presAssocID="{C5DBF763-1C0B-41F2-B045-F1C747930965}" presName="node" presStyleLbl="node1" presStyleIdx="2" presStyleCnt="3" custScaleX="177056">
        <dgm:presLayoutVars>
          <dgm:bulletEnabled val="1"/>
        </dgm:presLayoutVars>
      </dgm:prSet>
      <dgm:spPr/>
      <dgm:t>
        <a:bodyPr/>
        <a:lstStyle/>
        <a:p>
          <a:endParaRPr lang="pt-BR"/>
        </a:p>
      </dgm:t>
    </dgm:pt>
  </dgm:ptLst>
  <dgm:cxnLst>
    <dgm:cxn modelId="{20D84A64-8FC1-479C-BFF3-2A2C305E1F8E}" type="presOf" srcId="{A5819F2B-A6A5-41B3-8127-CC5AC0F242B7}" destId="{C674A0A3-CC27-4D70-B512-06C7F6265833}" srcOrd="0" destOrd="0" presId="urn:microsoft.com/office/officeart/2005/8/layout/process2"/>
    <dgm:cxn modelId="{B48A62E8-6432-47E5-8E14-5581BCDEAB6D}" srcId="{7E4096E7-AD99-4F5D-BF45-01A701F9B2A9}" destId="{0FB59545-A547-4A26-A1D7-2BDF03D53C43}" srcOrd="0" destOrd="0" parTransId="{A15B3017-81FE-4225-848A-3E8241796A7F}" sibTransId="{523A830A-4E20-48FB-B069-037B4344DE37}"/>
    <dgm:cxn modelId="{B0E35EF3-F791-4649-AE28-5B3951590CE8}" srcId="{7E4096E7-AD99-4F5D-BF45-01A701F9B2A9}" destId="{C5DBF763-1C0B-41F2-B045-F1C747930965}" srcOrd="2" destOrd="0" parTransId="{49CA594C-48E1-40D3-92AF-428D873A4B38}" sibTransId="{58365082-A82B-40E6-815D-2C1BD83C8240}"/>
    <dgm:cxn modelId="{CA0868DB-E388-4BDB-A4D2-0EA2BC08618A}" type="presOf" srcId="{A5819F2B-A6A5-41B3-8127-CC5AC0F242B7}" destId="{F945DF75-070F-45A4-BDF8-BDDAAFC81447}" srcOrd="1" destOrd="0" presId="urn:microsoft.com/office/officeart/2005/8/layout/process2"/>
    <dgm:cxn modelId="{F0A29CCD-F309-402C-9A98-0B7234BD80A2}" type="presOf" srcId="{C5DBF763-1C0B-41F2-B045-F1C747930965}" destId="{F46C06F3-C751-4EAA-B4F2-B202AC990123}" srcOrd="0" destOrd="0" presId="urn:microsoft.com/office/officeart/2005/8/layout/process2"/>
    <dgm:cxn modelId="{B8EF97D5-F91F-442A-BD5D-12FBC909586A}" type="presOf" srcId="{523A830A-4E20-48FB-B069-037B4344DE37}" destId="{09597A80-CA6B-4B49-A4F2-76F12D8136D7}" srcOrd="1" destOrd="0" presId="urn:microsoft.com/office/officeart/2005/8/layout/process2"/>
    <dgm:cxn modelId="{89300367-BCEA-4320-A00A-03E855ADA9A1}" type="presOf" srcId="{4E1E3715-6E88-4C5F-B1A4-9E972C261BC1}" destId="{B0D1C606-80D1-4790-9F72-BAA5CCDCC6A6}" srcOrd="0" destOrd="0" presId="urn:microsoft.com/office/officeart/2005/8/layout/process2"/>
    <dgm:cxn modelId="{34AD7481-DDE1-47C1-8F6E-73179A7A8093}" srcId="{7E4096E7-AD99-4F5D-BF45-01A701F9B2A9}" destId="{4E1E3715-6E88-4C5F-B1A4-9E972C261BC1}" srcOrd="1" destOrd="0" parTransId="{F6CEB711-C7F4-4273-A802-1D36F2553A87}" sibTransId="{A5819F2B-A6A5-41B3-8127-CC5AC0F242B7}"/>
    <dgm:cxn modelId="{A81AB060-B998-413F-9CBA-BC7E1BB09A12}" type="presOf" srcId="{7E4096E7-AD99-4F5D-BF45-01A701F9B2A9}" destId="{B9EFAE63-4852-43E7-9625-DB1AB7FF21D1}" srcOrd="0" destOrd="0" presId="urn:microsoft.com/office/officeart/2005/8/layout/process2"/>
    <dgm:cxn modelId="{562C50FC-CEE7-4A84-9B82-AAAB9A034396}" type="presOf" srcId="{0FB59545-A547-4A26-A1D7-2BDF03D53C43}" destId="{5AD5765F-DA6D-4D73-9961-5D85EEDDADE4}" srcOrd="0" destOrd="0" presId="urn:microsoft.com/office/officeart/2005/8/layout/process2"/>
    <dgm:cxn modelId="{D45D931D-49B2-4C15-B90F-68A69C6A3E52}" type="presOf" srcId="{523A830A-4E20-48FB-B069-037B4344DE37}" destId="{4B861022-2C67-4253-A44D-721FE44809A8}" srcOrd="0" destOrd="0" presId="urn:microsoft.com/office/officeart/2005/8/layout/process2"/>
    <dgm:cxn modelId="{4D73795E-79F1-4BCC-BC6E-43ED42351545}" type="presParOf" srcId="{B9EFAE63-4852-43E7-9625-DB1AB7FF21D1}" destId="{5AD5765F-DA6D-4D73-9961-5D85EEDDADE4}" srcOrd="0" destOrd="0" presId="urn:microsoft.com/office/officeart/2005/8/layout/process2"/>
    <dgm:cxn modelId="{0B44AE43-EDC0-4824-869D-E456040897C1}" type="presParOf" srcId="{B9EFAE63-4852-43E7-9625-DB1AB7FF21D1}" destId="{4B861022-2C67-4253-A44D-721FE44809A8}" srcOrd="1" destOrd="0" presId="urn:microsoft.com/office/officeart/2005/8/layout/process2"/>
    <dgm:cxn modelId="{6327B52C-F26C-4079-A695-5D5874A39EE9}" type="presParOf" srcId="{4B861022-2C67-4253-A44D-721FE44809A8}" destId="{09597A80-CA6B-4B49-A4F2-76F12D8136D7}" srcOrd="0" destOrd="0" presId="urn:microsoft.com/office/officeart/2005/8/layout/process2"/>
    <dgm:cxn modelId="{E3E68E77-1FDF-4E0C-A4A4-C862495AAB2E}" type="presParOf" srcId="{B9EFAE63-4852-43E7-9625-DB1AB7FF21D1}" destId="{B0D1C606-80D1-4790-9F72-BAA5CCDCC6A6}" srcOrd="2" destOrd="0" presId="urn:microsoft.com/office/officeart/2005/8/layout/process2"/>
    <dgm:cxn modelId="{1CF9BC93-AFA6-4522-AD4E-16435CD23CA2}" type="presParOf" srcId="{B9EFAE63-4852-43E7-9625-DB1AB7FF21D1}" destId="{C674A0A3-CC27-4D70-B512-06C7F6265833}" srcOrd="3" destOrd="0" presId="urn:microsoft.com/office/officeart/2005/8/layout/process2"/>
    <dgm:cxn modelId="{C12F1E43-5467-4843-8CF3-7D9E9B4ECE33}" type="presParOf" srcId="{C674A0A3-CC27-4D70-B512-06C7F6265833}" destId="{F945DF75-070F-45A4-BDF8-BDDAAFC81447}" srcOrd="0" destOrd="0" presId="urn:microsoft.com/office/officeart/2005/8/layout/process2"/>
    <dgm:cxn modelId="{E9CACDEB-34E7-407B-AE94-376037D9D025}" type="presParOf" srcId="{B9EFAE63-4852-43E7-9625-DB1AB7FF21D1}" destId="{F46C06F3-C751-4EAA-B4F2-B202AC990123}" srcOrd="4" destOrd="0" presId="urn:microsoft.com/office/officeart/2005/8/layout/process2"/>
  </dgm:cxnLst>
  <dgm:bg/>
  <dgm:whole/>
</dgm:dataModel>
</file>

<file path=ppt/diagrams/data6.xml><?xml version="1.0" encoding="utf-8"?>
<dgm:dataModel xmlns:dgm="http://schemas.openxmlformats.org/drawingml/2006/diagram" xmlns:a="http://schemas.openxmlformats.org/drawingml/2006/main">
  <dgm:ptLst>
    <dgm:pt modelId="{FF459B19-1F34-4D77-9C7C-D270F332871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09EB6865-FCB9-4EE3-9ED4-A1EE4DBABB60}">
      <dgm:prSet phldrT="[Texto]" custT="1"/>
      <dgm:spPr>
        <a:solidFill>
          <a:schemeClr val="bg2">
            <a:lumMod val="25000"/>
          </a:schemeClr>
        </a:solidFill>
      </dgm:spPr>
      <dgm:t>
        <a:bodyPr/>
        <a:lstStyle/>
        <a:p>
          <a:r>
            <a:rPr lang="pt-BR" sz="1700" b="1" dirty="0" smtClean="0">
              <a:solidFill>
                <a:schemeClr val="bg2">
                  <a:lumMod val="90000"/>
                </a:schemeClr>
              </a:solidFill>
            </a:rPr>
            <a:t>Cuestión 1</a:t>
          </a:r>
          <a:endParaRPr lang="pt-BR" sz="1700" b="1" dirty="0">
            <a:solidFill>
              <a:schemeClr val="bg2">
                <a:lumMod val="90000"/>
              </a:schemeClr>
            </a:solidFill>
          </a:endParaRPr>
        </a:p>
      </dgm:t>
    </dgm:pt>
    <dgm:pt modelId="{08FABD25-20E6-442F-9FF3-D7DD0C62797C}" type="parTrans" cxnId="{F34CD99E-262A-43AE-9E06-BEF798E56CAF}">
      <dgm:prSet/>
      <dgm:spPr/>
      <dgm:t>
        <a:bodyPr/>
        <a:lstStyle/>
        <a:p>
          <a:endParaRPr lang="pt-BR"/>
        </a:p>
      </dgm:t>
    </dgm:pt>
    <dgm:pt modelId="{3E0E9462-C3B7-426D-96AB-7FC3698F205F}" type="sibTrans" cxnId="{F34CD99E-262A-43AE-9E06-BEF798E56CAF}">
      <dgm:prSet/>
      <dgm:spPr/>
      <dgm:t>
        <a:bodyPr/>
        <a:lstStyle/>
        <a:p>
          <a:endParaRPr lang="pt-BR"/>
        </a:p>
      </dgm:t>
    </dgm:pt>
    <dgm:pt modelId="{9AF71838-02DA-47D2-A73C-07CCED4F76F9}">
      <dgm:prSet phldrT="[Texto]" custT="1"/>
      <dgm:spPr>
        <a:solidFill>
          <a:schemeClr val="bg2">
            <a:lumMod val="50000"/>
            <a:alpha val="90000"/>
          </a:schemeClr>
        </a:solidFill>
      </dgm:spPr>
      <dgm:t>
        <a:bodyPr/>
        <a:lstStyle/>
        <a:p>
          <a:r>
            <a:rPr lang="pt-BR" sz="1400" b="1" dirty="0" smtClean="0">
              <a:solidFill>
                <a:schemeClr val="bg2">
                  <a:lumMod val="20000"/>
                  <a:lumOff val="80000"/>
                </a:schemeClr>
              </a:solidFill>
            </a:rPr>
            <a:t>A partir de su experiencia, ¿cual es el mayor potencial de la Red de Consejos Económicos y Sociales de la América Latina y el Caribe?</a:t>
          </a:r>
          <a:endParaRPr lang="pt-BR" sz="1400" b="1" dirty="0">
            <a:solidFill>
              <a:schemeClr val="bg2">
                <a:lumMod val="20000"/>
                <a:lumOff val="80000"/>
              </a:schemeClr>
            </a:solidFill>
          </a:endParaRPr>
        </a:p>
      </dgm:t>
    </dgm:pt>
    <dgm:pt modelId="{C2A60176-B62F-48DC-A5D7-6EEA09308F18}" type="parTrans" cxnId="{17501A6F-3B22-4F55-803F-6A9D89A5B31F}">
      <dgm:prSet/>
      <dgm:spPr/>
      <dgm:t>
        <a:bodyPr/>
        <a:lstStyle/>
        <a:p>
          <a:endParaRPr lang="pt-BR"/>
        </a:p>
      </dgm:t>
    </dgm:pt>
    <dgm:pt modelId="{903BEC2B-9CCA-4723-8F38-773889F18252}" type="sibTrans" cxnId="{17501A6F-3B22-4F55-803F-6A9D89A5B31F}">
      <dgm:prSet/>
      <dgm:spPr/>
      <dgm:t>
        <a:bodyPr/>
        <a:lstStyle/>
        <a:p>
          <a:endParaRPr lang="pt-BR"/>
        </a:p>
      </dgm:t>
    </dgm:pt>
    <dgm:pt modelId="{5A154759-74B0-43D4-A188-AF3CA755A1C1}">
      <dgm:prSet phldrT="[Texto]" custT="1"/>
      <dgm:spPr>
        <a:solidFill>
          <a:schemeClr val="bg2">
            <a:lumMod val="25000"/>
          </a:schemeClr>
        </a:solidFill>
      </dgm:spPr>
      <dgm:t>
        <a:bodyPr/>
        <a:lstStyle/>
        <a:p>
          <a:r>
            <a:rPr lang="pt-BR" sz="1700" b="1" dirty="0" smtClean="0">
              <a:solidFill>
                <a:schemeClr val="bg2">
                  <a:lumMod val="90000"/>
                </a:schemeClr>
              </a:solidFill>
            </a:rPr>
            <a:t>Cuestión </a:t>
          </a:r>
          <a:r>
            <a:rPr lang="pt-BR" sz="1700" b="1" dirty="0">
              <a:solidFill>
                <a:schemeClr val="bg2">
                  <a:lumMod val="90000"/>
                </a:schemeClr>
              </a:solidFill>
            </a:rPr>
            <a:t>2</a:t>
          </a:r>
        </a:p>
      </dgm:t>
    </dgm:pt>
    <dgm:pt modelId="{93D21928-EBF4-4980-89F1-BA7E435F9313}" type="parTrans" cxnId="{6D3C299B-860E-4DFA-8886-62F312655C72}">
      <dgm:prSet/>
      <dgm:spPr/>
      <dgm:t>
        <a:bodyPr/>
        <a:lstStyle/>
        <a:p>
          <a:endParaRPr lang="pt-BR"/>
        </a:p>
      </dgm:t>
    </dgm:pt>
    <dgm:pt modelId="{139883D7-20F2-41BC-9885-3B1F42C214AC}" type="sibTrans" cxnId="{6D3C299B-860E-4DFA-8886-62F312655C72}">
      <dgm:prSet/>
      <dgm:spPr/>
      <dgm:t>
        <a:bodyPr/>
        <a:lstStyle/>
        <a:p>
          <a:endParaRPr lang="pt-BR"/>
        </a:p>
      </dgm:t>
    </dgm:pt>
    <dgm:pt modelId="{A9FC6A29-A10F-48F3-A117-6811C596CBC0}">
      <dgm:prSet phldrT="[Texto]" custT="1"/>
      <dgm:spPr>
        <a:solidFill>
          <a:schemeClr val="bg2">
            <a:lumMod val="50000"/>
            <a:alpha val="90000"/>
          </a:schemeClr>
        </a:solidFill>
      </dgm:spPr>
      <dgm:t>
        <a:bodyPr/>
        <a:lstStyle/>
        <a:p>
          <a:r>
            <a:rPr lang="pt-BR" sz="1400" b="1" dirty="0" smtClean="0">
              <a:solidFill>
                <a:schemeClr val="bg2">
                  <a:lumMod val="20000"/>
                  <a:lumOff val="80000"/>
                </a:schemeClr>
              </a:solidFill>
            </a:rPr>
            <a:t>¿Cuáles desafíos podrían ser mejor enfrentados con el auxilio de una Red de Consejos? ¿Cuáles son las prioridades para actuación de la Red de Consejos Económicos y Sociales de la América Latina y el Caribe?</a:t>
          </a:r>
          <a:endParaRPr lang="pt-BR" sz="1400" b="1" dirty="0">
            <a:solidFill>
              <a:schemeClr val="bg2">
                <a:lumMod val="20000"/>
                <a:lumOff val="80000"/>
              </a:schemeClr>
            </a:solidFill>
          </a:endParaRPr>
        </a:p>
      </dgm:t>
    </dgm:pt>
    <dgm:pt modelId="{71DF8D94-9713-47EE-B5DF-DA536FFD4836}" type="parTrans" cxnId="{1CFD3664-987F-4F42-AEFA-B889C022A555}">
      <dgm:prSet/>
      <dgm:spPr/>
      <dgm:t>
        <a:bodyPr/>
        <a:lstStyle/>
        <a:p>
          <a:endParaRPr lang="pt-BR"/>
        </a:p>
      </dgm:t>
    </dgm:pt>
    <dgm:pt modelId="{AC987AC6-FE1C-49DA-B57B-45C118555763}" type="sibTrans" cxnId="{1CFD3664-987F-4F42-AEFA-B889C022A555}">
      <dgm:prSet/>
      <dgm:spPr/>
      <dgm:t>
        <a:bodyPr/>
        <a:lstStyle/>
        <a:p>
          <a:endParaRPr lang="pt-BR"/>
        </a:p>
      </dgm:t>
    </dgm:pt>
    <dgm:pt modelId="{BAFBB24C-20B5-43FB-A26C-FA350E5EEC3E}">
      <dgm:prSet phldrT="[Texto]" custT="1"/>
      <dgm:spPr>
        <a:solidFill>
          <a:schemeClr val="bg2">
            <a:lumMod val="25000"/>
          </a:schemeClr>
        </a:solidFill>
      </dgm:spPr>
      <dgm:t>
        <a:bodyPr/>
        <a:lstStyle/>
        <a:p>
          <a:r>
            <a:rPr lang="pt-BR" sz="1700" b="1" dirty="0" smtClean="0">
              <a:solidFill>
                <a:schemeClr val="bg2">
                  <a:lumMod val="90000"/>
                </a:schemeClr>
              </a:solidFill>
            </a:rPr>
            <a:t>Cuestión </a:t>
          </a:r>
          <a:r>
            <a:rPr lang="pt-BR" sz="1700" b="1" dirty="0">
              <a:solidFill>
                <a:schemeClr val="bg2">
                  <a:lumMod val="90000"/>
                </a:schemeClr>
              </a:solidFill>
            </a:rPr>
            <a:t>3</a:t>
          </a:r>
        </a:p>
      </dgm:t>
    </dgm:pt>
    <dgm:pt modelId="{85E008F6-44F0-4441-A09D-D41594947F3B}" type="parTrans" cxnId="{DB17E8F0-B649-49BE-90E8-832B360A7100}">
      <dgm:prSet/>
      <dgm:spPr/>
      <dgm:t>
        <a:bodyPr/>
        <a:lstStyle/>
        <a:p>
          <a:endParaRPr lang="pt-BR"/>
        </a:p>
      </dgm:t>
    </dgm:pt>
    <dgm:pt modelId="{D629BFDE-DD7A-456E-8630-03356CE52827}" type="sibTrans" cxnId="{DB17E8F0-B649-49BE-90E8-832B360A7100}">
      <dgm:prSet/>
      <dgm:spPr/>
      <dgm:t>
        <a:bodyPr/>
        <a:lstStyle/>
        <a:p>
          <a:endParaRPr lang="pt-BR"/>
        </a:p>
      </dgm:t>
    </dgm:pt>
    <dgm:pt modelId="{D59E48C1-CF78-4954-BFF8-C8EF18F9AF77}">
      <dgm:prSet phldrT="[Texto]" custT="1"/>
      <dgm:spPr>
        <a:solidFill>
          <a:schemeClr val="bg2">
            <a:lumMod val="50000"/>
            <a:alpha val="90000"/>
          </a:schemeClr>
        </a:solidFill>
      </dgm:spPr>
      <dgm:t>
        <a:bodyPr/>
        <a:lstStyle/>
        <a:p>
          <a:r>
            <a:rPr lang="pt-BR" sz="1400" b="1" dirty="0" smtClean="0">
              <a:solidFill>
                <a:schemeClr val="bg2">
                  <a:lumMod val="20000"/>
                  <a:lumOff val="80000"/>
                </a:schemeClr>
              </a:solidFill>
            </a:rPr>
            <a:t>¿Cómo organizar la acción en Red de Consejos Económicos y Sociales de la América Latina y el Caribe? Cuáles instrumentos de gestión se necesitan frente a las peculiaridades y desafíos de una Red formada por Consejos Económicos y Sociales?</a:t>
          </a:r>
          <a:endParaRPr lang="pt-BR" sz="1400" b="1" dirty="0">
            <a:solidFill>
              <a:schemeClr val="bg2">
                <a:lumMod val="20000"/>
                <a:lumOff val="80000"/>
              </a:schemeClr>
            </a:solidFill>
          </a:endParaRPr>
        </a:p>
      </dgm:t>
    </dgm:pt>
    <dgm:pt modelId="{0BCDF005-C85B-4D87-8727-8DA7089CFD59}" type="parTrans" cxnId="{6A325F9E-4E60-492D-A3ED-B94B9CF24D5E}">
      <dgm:prSet/>
      <dgm:spPr/>
      <dgm:t>
        <a:bodyPr/>
        <a:lstStyle/>
        <a:p>
          <a:endParaRPr lang="pt-BR"/>
        </a:p>
      </dgm:t>
    </dgm:pt>
    <dgm:pt modelId="{9BC64A03-5028-4F3F-982B-A3D894C47EBB}" type="sibTrans" cxnId="{6A325F9E-4E60-492D-A3ED-B94B9CF24D5E}">
      <dgm:prSet/>
      <dgm:spPr/>
      <dgm:t>
        <a:bodyPr/>
        <a:lstStyle/>
        <a:p>
          <a:endParaRPr lang="pt-BR"/>
        </a:p>
      </dgm:t>
    </dgm:pt>
    <dgm:pt modelId="{82D3EEBE-8858-4A41-8B2D-34F689256736}" type="pres">
      <dgm:prSet presAssocID="{FF459B19-1F34-4D77-9C7C-D270F3328713}" presName="Name0" presStyleCnt="0">
        <dgm:presLayoutVars>
          <dgm:chPref val="3"/>
          <dgm:dir/>
          <dgm:animLvl val="lvl"/>
          <dgm:resizeHandles/>
        </dgm:presLayoutVars>
      </dgm:prSet>
      <dgm:spPr/>
      <dgm:t>
        <a:bodyPr/>
        <a:lstStyle/>
        <a:p>
          <a:endParaRPr lang="pt-BR"/>
        </a:p>
      </dgm:t>
    </dgm:pt>
    <dgm:pt modelId="{3BEBED1E-126D-4D63-8C22-3049EF0FDDFA}" type="pres">
      <dgm:prSet presAssocID="{09EB6865-FCB9-4EE3-9ED4-A1EE4DBABB60}" presName="horFlow" presStyleCnt="0"/>
      <dgm:spPr/>
    </dgm:pt>
    <dgm:pt modelId="{F354689F-D9FE-4428-B3B3-C490B1798CDB}" type="pres">
      <dgm:prSet presAssocID="{09EB6865-FCB9-4EE3-9ED4-A1EE4DBABB60}" presName="bigChev" presStyleLbl="node1" presStyleIdx="0" presStyleCnt="3" custScaleX="124612" custScaleY="176711"/>
      <dgm:spPr/>
      <dgm:t>
        <a:bodyPr/>
        <a:lstStyle/>
        <a:p>
          <a:endParaRPr lang="pt-BR"/>
        </a:p>
      </dgm:t>
    </dgm:pt>
    <dgm:pt modelId="{6A0908CD-BEA1-440C-B1B0-DCD99F872B59}" type="pres">
      <dgm:prSet presAssocID="{C2A60176-B62F-48DC-A5D7-6EEA09308F18}" presName="parTrans" presStyleCnt="0"/>
      <dgm:spPr/>
    </dgm:pt>
    <dgm:pt modelId="{5A7D2D35-3769-491A-8D37-7A24F3F3B590}" type="pres">
      <dgm:prSet presAssocID="{9AF71838-02DA-47D2-A73C-07CCED4F76F9}" presName="node" presStyleLbl="alignAccFollowNode1" presStyleIdx="0" presStyleCnt="3" custScaleX="325876" custScaleY="212351">
        <dgm:presLayoutVars>
          <dgm:bulletEnabled val="1"/>
        </dgm:presLayoutVars>
      </dgm:prSet>
      <dgm:spPr/>
      <dgm:t>
        <a:bodyPr/>
        <a:lstStyle/>
        <a:p>
          <a:endParaRPr lang="pt-BR"/>
        </a:p>
      </dgm:t>
    </dgm:pt>
    <dgm:pt modelId="{06A347DB-D42B-43BD-8DF1-8F0CFB74417E}" type="pres">
      <dgm:prSet presAssocID="{09EB6865-FCB9-4EE3-9ED4-A1EE4DBABB60}" presName="vSp" presStyleCnt="0"/>
      <dgm:spPr/>
    </dgm:pt>
    <dgm:pt modelId="{2967E51F-0CEB-4D12-82A6-BA21B9CF5472}" type="pres">
      <dgm:prSet presAssocID="{5A154759-74B0-43D4-A188-AF3CA755A1C1}" presName="horFlow" presStyleCnt="0"/>
      <dgm:spPr/>
    </dgm:pt>
    <dgm:pt modelId="{C98BD1A1-79D2-4F8B-B1DA-937D7D4C5179}" type="pres">
      <dgm:prSet presAssocID="{5A154759-74B0-43D4-A188-AF3CA755A1C1}" presName="bigChev" presStyleLbl="node1" presStyleIdx="1" presStyleCnt="3" custScaleX="124612" custScaleY="176711"/>
      <dgm:spPr/>
      <dgm:t>
        <a:bodyPr/>
        <a:lstStyle/>
        <a:p>
          <a:endParaRPr lang="pt-BR"/>
        </a:p>
      </dgm:t>
    </dgm:pt>
    <dgm:pt modelId="{AEBB4956-FC51-436F-8E95-76D2FE6C0572}" type="pres">
      <dgm:prSet presAssocID="{71DF8D94-9713-47EE-B5DF-DA536FFD4836}" presName="parTrans" presStyleCnt="0"/>
      <dgm:spPr/>
    </dgm:pt>
    <dgm:pt modelId="{9C6C097D-488D-482F-ABE1-8C1EC7BB7CA2}" type="pres">
      <dgm:prSet presAssocID="{A9FC6A29-A10F-48F3-A117-6811C596CBC0}" presName="node" presStyleLbl="alignAccFollowNode1" presStyleIdx="1" presStyleCnt="3" custScaleX="325876" custScaleY="212351">
        <dgm:presLayoutVars>
          <dgm:bulletEnabled val="1"/>
        </dgm:presLayoutVars>
      </dgm:prSet>
      <dgm:spPr/>
      <dgm:t>
        <a:bodyPr/>
        <a:lstStyle/>
        <a:p>
          <a:endParaRPr lang="pt-BR"/>
        </a:p>
      </dgm:t>
    </dgm:pt>
    <dgm:pt modelId="{809E283D-6543-48D6-A50D-99ED08661F35}" type="pres">
      <dgm:prSet presAssocID="{5A154759-74B0-43D4-A188-AF3CA755A1C1}" presName="vSp" presStyleCnt="0"/>
      <dgm:spPr/>
    </dgm:pt>
    <dgm:pt modelId="{B0BB384A-DB64-426E-AD88-539F0A2CAFBA}" type="pres">
      <dgm:prSet presAssocID="{BAFBB24C-20B5-43FB-A26C-FA350E5EEC3E}" presName="horFlow" presStyleCnt="0"/>
      <dgm:spPr/>
    </dgm:pt>
    <dgm:pt modelId="{878654B6-EC59-4811-A828-A8D8B17B0D8F}" type="pres">
      <dgm:prSet presAssocID="{BAFBB24C-20B5-43FB-A26C-FA350E5EEC3E}" presName="bigChev" presStyleLbl="node1" presStyleIdx="2" presStyleCnt="3" custScaleX="124612" custScaleY="176711"/>
      <dgm:spPr/>
      <dgm:t>
        <a:bodyPr/>
        <a:lstStyle/>
        <a:p>
          <a:endParaRPr lang="pt-BR"/>
        </a:p>
      </dgm:t>
    </dgm:pt>
    <dgm:pt modelId="{074A959F-B4A4-4CD3-A6E5-552A74DEEFE7}" type="pres">
      <dgm:prSet presAssocID="{0BCDF005-C85B-4D87-8727-8DA7089CFD59}" presName="parTrans" presStyleCnt="0"/>
      <dgm:spPr/>
    </dgm:pt>
    <dgm:pt modelId="{9452483E-7140-4512-8996-F453A4B70A85}" type="pres">
      <dgm:prSet presAssocID="{D59E48C1-CF78-4954-BFF8-C8EF18F9AF77}" presName="node" presStyleLbl="alignAccFollowNode1" presStyleIdx="2" presStyleCnt="3" custScaleX="325876" custScaleY="212351">
        <dgm:presLayoutVars>
          <dgm:bulletEnabled val="1"/>
        </dgm:presLayoutVars>
      </dgm:prSet>
      <dgm:spPr/>
      <dgm:t>
        <a:bodyPr/>
        <a:lstStyle/>
        <a:p>
          <a:endParaRPr lang="pt-BR"/>
        </a:p>
      </dgm:t>
    </dgm:pt>
  </dgm:ptLst>
  <dgm:cxnLst>
    <dgm:cxn modelId="{C0DD4886-7474-4207-9082-A73307FEE55A}" type="presOf" srcId="{FF459B19-1F34-4D77-9C7C-D270F3328713}" destId="{82D3EEBE-8858-4A41-8B2D-34F689256736}" srcOrd="0" destOrd="0" presId="urn:microsoft.com/office/officeart/2005/8/layout/lProcess3"/>
    <dgm:cxn modelId="{F34CD99E-262A-43AE-9E06-BEF798E56CAF}" srcId="{FF459B19-1F34-4D77-9C7C-D270F3328713}" destId="{09EB6865-FCB9-4EE3-9ED4-A1EE4DBABB60}" srcOrd="0" destOrd="0" parTransId="{08FABD25-20E6-442F-9FF3-D7DD0C62797C}" sibTransId="{3E0E9462-C3B7-426D-96AB-7FC3698F205F}"/>
    <dgm:cxn modelId="{6A325F9E-4E60-492D-A3ED-B94B9CF24D5E}" srcId="{BAFBB24C-20B5-43FB-A26C-FA350E5EEC3E}" destId="{D59E48C1-CF78-4954-BFF8-C8EF18F9AF77}" srcOrd="0" destOrd="0" parTransId="{0BCDF005-C85B-4D87-8727-8DA7089CFD59}" sibTransId="{9BC64A03-5028-4F3F-982B-A3D894C47EBB}"/>
    <dgm:cxn modelId="{1CFD3664-987F-4F42-AEFA-B889C022A555}" srcId="{5A154759-74B0-43D4-A188-AF3CA755A1C1}" destId="{A9FC6A29-A10F-48F3-A117-6811C596CBC0}" srcOrd="0" destOrd="0" parTransId="{71DF8D94-9713-47EE-B5DF-DA536FFD4836}" sibTransId="{AC987AC6-FE1C-49DA-B57B-45C118555763}"/>
    <dgm:cxn modelId="{D4C461EA-27A1-4D38-BA35-914C983C75ED}" type="presOf" srcId="{A9FC6A29-A10F-48F3-A117-6811C596CBC0}" destId="{9C6C097D-488D-482F-ABE1-8C1EC7BB7CA2}" srcOrd="0" destOrd="0" presId="urn:microsoft.com/office/officeart/2005/8/layout/lProcess3"/>
    <dgm:cxn modelId="{4AABC168-F7B4-438E-8B6B-E7C9A1DE95C8}" type="presOf" srcId="{D59E48C1-CF78-4954-BFF8-C8EF18F9AF77}" destId="{9452483E-7140-4512-8996-F453A4B70A85}" srcOrd="0" destOrd="0" presId="urn:microsoft.com/office/officeart/2005/8/layout/lProcess3"/>
    <dgm:cxn modelId="{6D3C299B-860E-4DFA-8886-62F312655C72}" srcId="{FF459B19-1F34-4D77-9C7C-D270F3328713}" destId="{5A154759-74B0-43D4-A188-AF3CA755A1C1}" srcOrd="1" destOrd="0" parTransId="{93D21928-EBF4-4980-89F1-BA7E435F9313}" sibTransId="{139883D7-20F2-41BC-9885-3B1F42C214AC}"/>
    <dgm:cxn modelId="{17501A6F-3B22-4F55-803F-6A9D89A5B31F}" srcId="{09EB6865-FCB9-4EE3-9ED4-A1EE4DBABB60}" destId="{9AF71838-02DA-47D2-A73C-07CCED4F76F9}" srcOrd="0" destOrd="0" parTransId="{C2A60176-B62F-48DC-A5D7-6EEA09308F18}" sibTransId="{903BEC2B-9CCA-4723-8F38-773889F18252}"/>
    <dgm:cxn modelId="{C996ECE9-4BED-46B7-B4F0-8BB5A7CCB4A5}" type="presOf" srcId="{9AF71838-02DA-47D2-A73C-07CCED4F76F9}" destId="{5A7D2D35-3769-491A-8D37-7A24F3F3B590}" srcOrd="0" destOrd="0" presId="urn:microsoft.com/office/officeart/2005/8/layout/lProcess3"/>
    <dgm:cxn modelId="{DB17E8F0-B649-49BE-90E8-832B360A7100}" srcId="{FF459B19-1F34-4D77-9C7C-D270F3328713}" destId="{BAFBB24C-20B5-43FB-A26C-FA350E5EEC3E}" srcOrd="2" destOrd="0" parTransId="{85E008F6-44F0-4441-A09D-D41594947F3B}" sibTransId="{D629BFDE-DD7A-456E-8630-03356CE52827}"/>
    <dgm:cxn modelId="{289074C2-E8D6-408A-AEFE-E21F545E2214}" type="presOf" srcId="{BAFBB24C-20B5-43FB-A26C-FA350E5EEC3E}" destId="{878654B6-EC59-4811-A828-A8D8B17B0D8F}" srcOrd="0" destOrd="0" presId="urn:microsoft.com/office/officeart/2005/8/layout/lProcess3"/>
    <dgm:cxn modelId="{B2C46C31-CB0D-48DE-B525-284F745FE445}" type="presOf" srcId="{5A154759-74B0-43D4-A188-AF3CA755A1C1}" destId="{C98BD1A1-79D2-4F8B-B1DA-937D7D4C5179}" srcOrd="0" destOrd="0" presId="urn:microsoft.com/office/officeart/2005/8/layout/lProcess3"/>
    <dgm:cxn modelId="{D847B292-97E7-4E24-AB55-8B0D7FC4D24B}" type="presOf" srcId="{09EB6865-FCB9-4EE3-9ED4-A1EE4DBABB60}" destId="{F354689F-D9FE-4428-B3B3-C490B1798CDB}" srcOrd="0" destOrd="0" presId="urn:microsoft.com/office/officeart/2005/8/layout/lProcess3"/>
    <dgm:cxn modelId="{D571B403-CDAB-4B0E-A69F-522B3C0BEBFE}" type="presParOf" srcId="{82D3EEBE-8858-4A41-8B2D-34F689256736}" destId="{3BEBED1E-126D-4D63-8C22-3049EF0FDDFA}" srcOrd="0" destOrd="0" presId="urn:microsoft.com/office/officeart/2005/8/layout/lProcess3"/>
    <dgm:cxn modelId="{B70C21B4-D750-4454-91DF-95ED0226CF00}" type="presParOf" srcId="{3BEBED1E-126D-4D63-8C22-3049EF0FDDFA}" destId="{F354689F-D9FE-4428-B3B3-C490B1798CDB}" srcOrd="0" destOrd="0" presId="urn:microsoft.com/office/officeart/2005/8/layout/lProcess3"/>
    <dgm:cxn modelId="{51FB9E05-DC91-494B-86CB-C713A3563368}" type="presParOf" srcId="{3BEBED1E-126D-4D63-8C22-3049EF0FDDFA}" destId="{6A0908CD-BEA1-440C-B1B0-DCD99F872B59}" srcOrd="1" destOrd="0" presId="urn:microsoft.com/office/officeart/2005/8/layout/lProcess3"/>
    <dgm:cxn modelId="{B3E43B0F-14D4-404D-BCEF-94B6B14F2865}" type="presParOf" srcId="{3BEBED1E-126D-4D63-8C22-3049EF0FDDFA}" destId="{5A7D2D35-3769-491A-8D37-7A24F3F3B590}" srcOrd="2" destOrd="0" presId="urn:microsoft.com/office/officeart/2005/8/layout/lProcess3"/>
    <dgm:cxn modelId="{751660FA-63C5-456B-AE13-0719086371ED}" type="presParOf" srcId="{82D3EEBE-8858-4A41-8B2D-34F689256736}" destId="{06A347DB-D42B-43BD-8DF1-8F0CFB74417E}" srcOrd="1" destOrd="0" presId="urn:microsoft.com/office/officeart/2005/8/layout/lProcess3"/>
    <dgm:cxn modelId="{0C89DE63-8D27-47F5-9778-D6372645A1E5}" type="presParOf" srcId="{82D3EEBE-8858-4A41-8B2D-34F689256736}" destId="{2967E51F-0CEB-4D12-82A6-BA21B9CF5472}" srcOrd="2" destOrd="0" presId="urn:microsoft.com/office/officeart/2005/8/layout/lProcess3"/>
    <dgm:cxn modelId="{DCAA7151-096A-4105-8248-CB381E3A6531}" type="presParOf" srcId="{2967E51F-0CEB-4D12-82A6-BA21B9CF5472}" destId="{C98BD1A1-79D2-4F8B-B1DA-937D7D4C5179}" srcOrd="0" destOrd="0" presId="urn:microsoft.com/office/officeart/2005/8/layout/lProcess3"/>
    <dgm:cxn modelId="{127179B6-383C-4822-BEBD-8922105B36CE}" type="presParOf" srcId="{2967E51F-0CEB-4D12-82A6-BA21B9CF5472}" destId="{AEBB4956-FC51-436F-8E95-76D2FE6C0572}" srcOrd="1" destOrd="0" presId="urn:microsoft.com/office/officeart/2005/8/layout/lProcess3"/>
    <dgm:cxn modelId="{EFFE42B2-DBDA-4ACB-9C8B-D453735236E2}" type="presParOf" srcId="{2967E51F-0CEB-4D12-82A6-BA21B9CF5472}" destId="{9C6C097D-488D-482F-ABE1-8C1EC7BB7CA2}" srcOrd="2" destOrd="0" presId="urn:microsoft.com/office/officeart/2005/8/layout/lProcess3"/>
    <dgm:cxn modelId="{113F0959-C6C4-4337-80F0-475EC31E6891}" type="presParOf" srcId="{82D3EEBE-8858-4A41-8B2D-34F689256736}" destId="{809E283D-6543-48D6-A50D-99ED08661F35}" srcOrd="3" destOrd="0" presId="urn:microsoft.com/office/officeart/2005/8/layout/lProcess3"/>
    <dgm:cxn modelId="{62DCAD69-0D32-42FF-8D7D-51DBD180D4F1}" type="presParOf" srcId="{82D3EEBE-8858-4A41-8B2D-34F689256736}" destId="{B0BB384A-DB64-426E-AD88-539F0A2CAFBA}" srcOrd="4" destOrd="0" presId="urn:microsoft.com/office/officeart/2005/8/layout/lProcess3"/>
    <dgm:cxn modelId="{824111A4-ADEA-43F7-A93F-1D30BE160517}" type="presParOf" srcId="{B0BB384A-DB64-426E-AD88-539F0A2CAFBA}" destId="{878654B6-EC59-4811-A828-A8D8B17B0D8F}" srcOrd="0" destOrd="0" presId="urn:microsoft.com/office/officeart/2005/8/layout/lProcess3"/>
    <dgm:cxn modelId="{A7DBF352-ECA1-4C82-A15E-B3B54FDDB86B}" type="presParOf" srcId="{B0BB384A-DB64-426E-AD88-539F0A2CAFBA}" destId="{074A959F-B4A4-4CD3-A6E5-552A74DEEFE7}" srcOrd="1" destOrd="0" presId="urn:microsoft.com/office/officeart/2005/8/layout/lProcess3"/>
    <dgm:cxn modelId="{7250E22B-83F4-418A-9B78-19EE848C7303}" type="presParOf" srcId="{B0BB384A-DB64-426E-AD88-539F0A2CAFBA}" destId="{9452483E-7140-4512-8996-F453A4B70A85}" srcOrd="2" destOrd="0" presId="urn:microsoft.com/office/officeart/2005/8/layout/l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0.61728</cdr:x>
      <cdr:y>0.28205</cdr:y>
    </cdr:from>
    <cdr:to>
      <cdr:x>0.93123</cdr:x>
      <cdr:y>0.45489</cdr:y>
    </cdr:to>
    <cdr:sp macro="" textlink="">
      <cdr:nvSpPr>
        <cdr:cNvPr id="2" name="CaixaDeTexto 1"/>
        <cdr:cNvSpPr txBox="1"/>
      </cdr:nvSpPr>
      <cdr:spPr>
        <a:xfrm xmlns:a="http://schemas.openxmlformats.org/drawingml/2006/main">
          <a:off x="3571900" y="1571636"/>
          <a:ext cx="1816664" cy="96308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ES" sz="1500" b="1" noProof="0" dirty="0" smtClean="0">
              <a:solidFill>
                <a:schemeClr val="bg1"/>
              </a:solidFill>
              <a:latin typeface="Bodoni MT" pitchFamily="18" charset="0"/>
            </a:rPr>
            <a:t>Institucionalización o  arreglo institucional </a:t>
          </a:r>
        </a:p>
        <a:p xmlns:a="http://schemas.openxmlformats.org/drawingml/2006/main">
          <a:pPr algn="ctr"/>
          <a:r>
            <a:rPr lang="es-ES" sz="1500" b="1" noProof="0" dirty="0" smtClean="0">
              <a:solidFill>
                <a:schemeClr val="bg1"/>
              </a:solidFill>
              <a:latin typeface="Bodoni MT" pitchFamily="18" charset="0"/>
            </a:rPr>
            <a:t>31%</a:t>
          </a:r>
          <a:endParaRPr lang="es-ES" sz="1500" b="1" noProof="0" dirty="0">
            <a:solidFill>
              <a:schemeClr val="bg1"/>
            </a:solidFill>
            <a:latin typeface="Bodoni MT"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C57CB0-DD6A-4BED-906C-CA0BF70574A6}" type="datetimeFigureOut">
              <a:rPr lang="pt-BR" smtClean="0"/>
              <a:pPr/>
              <a:t>13/11/2013</a:t>
            </a:fld>
            <a:endParaRPr lang="pt-BR" dirty="0"/>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dirty="0"/>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A8B38655-467C-406E-A10C-9D310DDFBB07}"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8B38655-467C-406E-A10C-9D310DDFBB07}"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a:xfrm>
            <a:off x="457201" y="6248207"/>
            <a:ext cx="5573483" cy="365125"/>
          </a:xfrm>
        </p:spPr>
        <p:txBody>
          <a:bodyPr/>
          <a:lstStyle/>
          <a:p>
            <a:endParaRPr lang="pt-BR" dirty="0"/>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A8B38655-467C-406E-A10C-9D310DDFBB07}" type="slidenum">
              <a:rPr lang="pt-BR" smtClean="0"/>
              <a:pPr/>
              <a:t>‹nº›</a:t>
            </a:fld>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C57CB0-DD6A-4BED-906C-CA0BF70574A6}" type="datetimeFigureOut">
              <a:rPr lang="pt-BR" smtClean="0"/>
              <a:pPr/>
              <a:t>13/11/2013</a:t>
            </a:fld>
            <a:endParaRPr lang="pt-BR" dirty="0"/>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dirty="0"/>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2"/>
          </p:nvPr>
        </p:nvSpPr>
        <p:spPr/>
        <p:txBody>
          <a:bodyPr/>
          <a:lstStyle/>
          <a:p>
            <a:endParaRPr lang="pt-B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17C57CB0-DD6A-4BED-906C-CA0BF70574A6}" type="datetimeFigureOut">
              <a:rPr lang="pt-BR" smtClean="0"/>
              <a:pPr/>
              <a:t>13/11/2013</a:t>
            </a:fld>
            <a:endParaRPr lang="pt-BR" dirty="0"/>
          </a:p>
        </p:txBody>
      </p:sp>
      <p:sp>
        <p:nvSpPr>
          <p:cNvPr id="10" name="Espaço Reservado para Número de Slide 9"/>
          <p:cNvSpPr>
            <a:spLocks noGrp="1"/>
          </p:cNvSpPr>
          <p:nvPr>
            <p:ph type="sldNum" sz="quarter" idx="16"/>
          </p:nvPr>
        </p:nvSpPr>
        <p:spPr/>
        <p:txBody>
          <a:bodyPr rtlCol="0"/>
          <a:lstStyle/>
          <a:p>
            <a:fld id="{A8B38655-467C-406E-A10C-9D310DDFBB07}" type="slidenum">
              <a:rPr lang="pt-BR" smtClean="0"/>
              <a:pPr/>
              <a:t>‹nº›</a:t>
            </a:fld>
            <a:endParaRPr lang="pt-BR" dirty="0"/>
          </a:p>
        </p:txBody>
      </p:sp>
      <p:sp>
        <p:nvSpPr>
          <p:cNvPr id="12" name="Espaço Reservado para Rodapé 11"/>
          <p:cNvSpPr>
            <a:spLocks noGrp="1"/>
          </p:cNvSpPr>
          <p:nvPr>
            <p:ph type="ftr" sz="quarter" idx="17"/>
          </p:nvPr>
        </p:nvSpPr>
        <p:spPr/>
        <p:txBody>
          <a:bodyPr rtlCol="0"/>
          <a:lstStyle/>
          <a:p>
            <a:endParaRPr lang="pt-B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17C57CB0-DD6A-4BED-906C-CA0BF70574A6}" type="datetimeFigureOut">
              <a:rPr lang="pt-BR" smtClean="0"/>
              <a:pPr/>
              <a:t>13/11/2013</a:t>
            </a:fld>
            <a:endParaRPr lang="pt-BR" dirty="0"/>
          </a:p>
        </p:txBody>
      </p:sp>
      <p:sp>
        <p:nvSpPr>
          <p:cNvPr id="12" name="Espaço Reservado para Número de Slide 11"/>
          <p:cNvSpPr>
            <a:spLocks noGrp="1"/>
          </p:cNvSpPr>
          <p:nvPr>
            <p:ph type="sldNum" sz="quarter" idx="16"/>
          </p:nvPr>
        </p:nvSpPr>
        <p:spPr/>
        <p:txBody>
          <a:bodyPr rtlCol="0"/>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7"/>
          </p:nvPr>
        </p:nvSpPr>
        <p:spPr/>
        <p:txBody>
          <a:bodyPr rtlCol="0"/>
          <a:lstStyle/>
          <a:p>
            <a:endParaRPr lang="pt-BR" dirty="0"/>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ço Reservado para Data 11"/>
          <p:cNvSpPr>
            <a:spLocks noGrp="1"/>
          </p:cNvSpPr>
          <p:nvPr>
            <p:ph type="dt" sz="half" idx="10"/>
          </p:nvPr>
        </p:nvSpPr>
        <p:spPr>
          <a:xfrm>
            <a:off x="6248400" y="6248400"/>
            <a:ext cx="2667000" cy="365125"/>
          </a:xfrm>
        </p:spPr>
        <p:txBody>
          <a:bodyPr rtlCol="0"/>
          <a:lstStyle/>
          <a:p>
            <a:fld id="{17C57CB0-DD6A-4BED-906C-CA0BF70574A6}" type="datetimeFigureOut">
              <a:rPr lang="pt-BR" smtClean="0"/>
              <a:pPr/>
              <a:t>13/11/2013</a:t>
            </a:fld>
            <a:endParaRPr lang="pt-BR" dirty="0"/>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dirty="0"/>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dirty="0" smtClean="0"/>
              <a:t>Clique no ícone para adicionar uma imagem</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8B38655-467C-406E-A10C-9D310DDFBB07}" type="slidenum">
              <a:rPr lang="pt-BR" smtClean="0"/>
              <a:pPr/>
              <a:t>‹nº›</a:t>
            </a:fld>
            <a:endParaRPr lang="pt-B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a:xfrm>
            <a:off x="457201" y="6248207"/>
            <a:ext cx="5573483" cy="365125"/>
          </a:xfrm>
        </p:spPr>
        <p:txBody>
          <a:bodyPr/>
          <a:lstStyle/>
          <a:p>
            <a:endParaRPr lang="pt-BR" dirty="0"/>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A8B38655-467C-406E-A10C-9D310DDFBB07}" type="slidenum">
              <a:rPr lang="pt-BR" smtClean="0"/>
              <a:pPr/>
              <a:t>‹nº›</a:t>
            </a:fld>
            <a:endParaRPr lang="pt-B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C57CB0-DD6A-4BED-906C-CA0BF70574A6}" type="datetimeFigureOut">
              <a:rPr lang="pt-BR" smtClean="0"/>
              <a:pPr/>
              <a:t>13/11/2013</a:t>
            </a:fld>
            <a:endParaRPr lang="pt-BR" dirty="0"/>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dirty="0"/>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2"/>
          </p:nvPr>
        </p:nvSpPr>
        <p:spPr/>
        <p:txBody>
          <a:bodyPr/>
          <a:lstStyle/>
          <a:p>
            <a:endParaRPr lang="pt-B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17C57CB0-DD6A-4BED-906C-CA0BF70574A6}" type="datetimeFigureOut">
              <a:rPr lang="pt-BR" smtClean="0"/>
              <a:pPr/>
              <a:t>13/11/2013</a:t>
            </a:fld>
            <a:endParaRPr lang="pt-BR" dirty="0"/>
          </a:p>
        </p:txBody>
      </p:sp>
      <p:sp>
        <p:nvSpPr>
          <p:cNvPr id="10" name="Espaço Reservado para Número de Slide 9"/>
          <p:cNvSpPr>
            <a:spLocks noGrp="1"/>
          </p:cNvSpPr>
          <p:nvPr>
            <p:ph type="sldNum" sz="quarter" idx="16"/>
          </p:nvPr>
        </p:nvSpPr>
        <p:spPr/>
        <p:txBody>
          <a:bodyPr rtlCol="0"/>
          <a:lstStyle/>
          <a:p>
            <a:fld id="{A8B38655-467C-406E-A10C-9D310DDFBB07}" type="slidenum">
              <a:rPr lang="pt-BR" smtClean="0"/>
              <a:pPr/>
              <a:t>‹nº›</a:t>
            </a:fld>
            <a:endParaRPr lang="pt-BR" dirty="0"/>
          </a:p>
        </p:txBody>
      </p:sp>
      <p:sp>
        <p:nvSpPr>
          <p:cNvPr id="12" name="Espaço Reservado para Rodapé 11"/>
          <p:cNvSpPr>
            <a:spLocks noGrp="1"/>
          </p:cNvSpPr>
          <p:nvPr>
            <p:ph type="ftr" sz="quarter" idx="17"/>
          </p:nvPr>
        </p:nvSpPr>
        <p:spPr/>
        <p:txBody>
          <a:bodyPr rtlCol="0"/>
          <a:lstStyle/>
          <a:p>
            <a:endParaRPr lang="pt-B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17C57CB0-DD6A-4BED-906C-CA0BF70574A6}" type="datetimeFigureOut">
              <a:rPr lang="pt-BR" smtClean="0"/>
              <a:pPr/>
              <a:t>13/11/2013</a:t>
            </a:fld>
            <a:endParaRPr lang="pt-BR" dirty="0"/>
          </a:p>
        </p:txBody>
      </p:sp>
      <p:sp>
        <p:nvSpPr>
          <p:cNvPr id="12" name="Espaço Reservado para Número de Slide 11"/>
          <p:cNvSpPr>
            <a:spLocks noGrp="1"/>
          </p:cNvSpPr>
          <p:nvPr>
            <p:ph type="sldNum" sz="quarter" idx="16"/>
          </p:nvPr>
        </p:nvSpPr>
        <p:spPr/>
        <p:txBody>
          <a:bodyPr rtlCol="0"/>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7"/>
          </p:nvPr>
        </p:nvSpPr>
        <p:spPr/>
        <p:txBody>
          <a:bodyPr rtlCol="0"/>
          <a:lstStyle/>
          <a:p>
            <a:endParaRPr lang="pt-BR" dirty="0"/>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2"/>
          </p:nvPr>
        </p:nvSpPr>
        <p:spPr/>
        <p:txBody>
          <a:bodyPr/>
          <a:lstStyle/>
          <a:p>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ço Reservado para Data 11"/>
          <p:cNvSpPr>
            <a:spLocks noGrp="1"/>
          </p:cNvSpPr>
          <p:nvPr>
            <p:ph type="dt" sz="half" idx="10"/>
          </p:nvPr>
        </p:nvSpPr>
        <p:spPr>
          <a:xfrm>
            <a:off x="6248400" y="6248400"/>
            <a:ext cx="2667000" cy="365125"/>
          </a:xfrm>
        </p:spPr>
        <p:txBody>
          <a:bodyPr rtlCol="0"/>
          <a:lstStyle/>
          <a:p>
            <a:fld id="{17C57CB0-DD6A-4BED-906C-CA0BF70574A6}" type="datetimeFigureOut">
              <a:rPr lang="pt-BR" smtClean="0"/>
              <a:pPr/>
              <a:t>13/11/2013</a:t>
            </a:fld>
            <a:endParaRPr lang="pt-BR" dirty="0"/>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dirty="0"/>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dirty="0" smtClean="0"/>
              <a:t>Clique no ícone para adicionar uma imagem</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8B38655-467C-406E-A10C-9D310DDFBB07}" type="slidenum">
              <a:rPr lang="pt-BR" smtClean="0"/>
              <a:pPr/>
              <a:t>‹nº›</a:t>
            </a:fld>
            <a:endParaRPr lang="pt-B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17C57CB0-DD6A-4BED-906C-CA0BF70574A6}" type="datetimeFigureOut">
              <a:rPr lang="pt-BR" smtClean="0"/>
              <a:pPr/>
              <a:t>13/11/2013</a:t>
            </a:fld>
            <a:endParaRPr lang="pt-BR" dirty="0"/>
          </a:p>
        </p:txBody>
      </p:sp>
      <p:sp>
        <p:nvSpPr>
          <p:cNvPr id="5" name="Espaço Reservado para Rodapé 4"/>
          <p:cNvSpPr>
            <a:spLocks noGrp="1"/>
          </p:cNvSpPr>
          <p:nvPr>
            <p:ph type="ftr" sz="quarter" idx="11"/>
          </p:nvPr>
        </p:nvSpPr>
        <p:spPr>
          <a:xfrm>
            <a:off x="457201" y="6248207"/>
            <a:ext cx="5573483" cy="365125"/>
          </a:xfrm>
        </p:spPr>
        <p:txBody>
          <a:bodyPr/>
          <a:lstStyle/>
          <a:p>
            <a:endParaRPr lang="pt-BR" dirty="0"/>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A8B38655-467C-406E-A10C-9D310DDFBB07}"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17C57CB0-DD6A-4BED-906C-CA0BF70574A6}" type="datetimeFigureOut">
              <a:rPr lang="pt-BR" smtClean="0"/>
              <a:pPr/>
              <a:t>13/11/2013</a:t>
            </a:fld>
            <a:endParaRPr lang="pt-BR" dirty="0"/>
          </a:p>
        </p:txBody>
      </p:sp>
      <p:sp>
        <p:nvSpPr>
          <p:cNvPr id="10" name="Espaço Reservado para Número de Slide 9"/>
          <p:cNvSpPr>
            <a:spLocks noGrp="1"/>
          </p:cNvSpPr>
          <p:nvPr>
            <p:ph type="sldNum" sz="quarter" idx="16"/>
          </p:nvPr>
        </p:nvSpPr>
        <p:spPr/>
        <p:txBody>
          <a:bodyPr rtlCol="0"/>
          <a:lstStyle/>
          <a:p>
            <a:fld id="{A8B38655-467C-406E-A10C-9D310DDFBB07}" type="slidenum">
              <a:rPr lang="pt-BR" smtClean="0"/>
              <a:pPr/>
              <a:t>‹nº›</a:t>
            </a:fld>
            <a:endParaRPr lang="pt-BR" dirty="0"/>
          </a:p>
        </p:txBody>
      </p:sp>
      <p:sp>
        <p:nvSpPr>
          <p:cNvPr id="12" name="Espaço Reservado para Rodapé 11"/>
          <p:cNvSpPr>
            <a:spLocks noGrp="1"/>
          </p:cNvSpPr>
          <p:nvPr>
            <p:ph type="ftr" sz="quarter" idx="17"/>
          </p:nvPr>
        </p:nvSpPr>
        <p:spPr/>
        <p:txBody>
          <a:bodyPr rtlCol="0"/>
          <a:lstStyle/>
          <a:p>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17C57CB0-DD6A-4BED-906C-CA0BF70574A6}" type="datetimeFigureOut">
              <a:rPr lang="pt-BR" smtClean="0"/>
              <a:pPr/>
              <a:t>13/11/2013</a:t>
            </a:fld>
            <a:endParaRPr lang="pt-BR" dirty="0"/>
          </a:p>
        </p:txBody>
      </p:sp>
      <p:sp>
        <p:nvSpPr>
          <p:cNvPr id="12" name="Espaço Reservado para Número de Slide 11"/>
          <p:cNvSpPr>
            <a:spLocks noGrp="1"/>
          </p:cNvSpPr>
          <p:nvPr>
            <p:ph type="sldNum" sz="quarter" idx="16"/>
          </p:nvPr>
        </p:nvSpPr>
        <p:spPr/>
        <p:txBody>
          <a:bodyPr rtlCol="0"/>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7"/>
          </p:nvPr>
        </p:nvSpPr>
        <p:spPr/>
        <p:txBody>
          <a:bodyPr rtlCol="0"/>
          <a:lstStyle/>
          <a:p>
            <a:endParaRPr lang="pt-BR" dirty="0"/>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A8B38655-467C-406E-A10C-9D310DDFBB07}"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17C57CB0-DD6A-4BED-906C-CA0BF70574A6}" type="datetimeFigureOut">
              <a:rPr lang="pt-BR" smtClean="0"/>
              <a:pPr/>
              <a:t>13/11/2013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A8B38655-467C-406E-A10C-9D310DDFBB07}" type="slidenum">
              <a:rPr lang="pt-BR" smtClean="0"/>
              <a:pPr/>
              <a:t>‹nº›</a:t>
            </a:fld>
            <a:endParaRPr lang="pt-BR" dirty="0"/>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ço Reservado para Data 11"/>
          <p:cNvSpPr>
            <a:spLocks noGrp="1"/>
          </p:cNvSpPr>
          <p:nvPr>
            <p:ph type="dt" sz="half" idx="10"/>
          </p:nvPr>
        </p:nvSpPr>
        <p:spPr>
          <a:xfrm>
            <a:off x="6248400" y="6248400"/>
            <a:ext cx="2667000" cy="365125"/>
          </a:xfrm>
        </p:spPr>
        <p:txBody>
          <a:bodyPr rtlCol="0"/>
          <a:lstStyle/>
          <a:p>
            <a:fld id="{17C57CB0-DD6A-4BED-906C-CA0BF70574A6}" type="datetimeFigureOut">
              <a:rPr lang="pt-BR" smtClean="0"/>
              <a:pPr/>
              <a:t>13/11/2013</a:t>
            </a:fld>
            <a:endParaRPr lang="pt-BR" dirty="0"/>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A8B38655-467C-406E-A10C-9D310DDFBB07}" type="slidenum">
              <a:rPr lang="pt-BR" smtClean="0"/>
              <a:pPr/>
              <a:t>‹nº›</a:t>
            </a:fld>
            <a:endParaRPr lang="pt-BR" dirty="0"/>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dirty="0"/>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dirty="0"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7C57CB0-DD6A-4BED-906C-CA0BF70574A6}" type="datetimeFigureOut">
              <a:rPr lang="pt-BR" smtClean="0"/>
              <a:pPr/>
              <a:t>13/11/2013</a:t>
            </a:fld>
            <a:endParaRPr lang="pt-BR" dirty="0"/>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dirty="0"/>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8B38655-467C-406E-A10C-9D310DDFBB07}"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7C57CB0-DD6A-4BED-906C-CA0BF70574A6}" type="datetimeFigureOut">
              <a:rPr lang="pt-BR" smtClean="0"/>
              <a:pPr/>
              <a:t>13/11/2013</a:t>
            </a:fld>
            <a:endParaRPr lang="pt-BR" dirty="0"/>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dirty="0"/>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8B38655-467C-406E-A10C-9D310DDFBB07}"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7C57CB0-DD6A-4BED-906C-CA0BF70574A6}" type="datetimeFigureOut">
              <a:rPr lang="pt-BR" smtClean="0"/>
              <a:pPr/>
              <a:t>13/11/2013</a:t>
            </a:fld>
            <a:endParaRPr lang="pt-BR" dirty="0"/>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dirty="0"/>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8B38655-467C-406E-A10C-9D310DDFBB07}"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esal.org/"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esalc.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Imagem 1" descr="image005"/>
          <p:cNvPicPr>
            <a:picLocks noChangeAspect="1" noChangeArrowheads="1"/>
          </p:cNvPicPr>
          <p:nvPr/>
        </p:nvPicPr>
        <p:blipFill>
          <a:blip r:embed="rId2"/>
          <a:srcRect/>
          <a:stretch>
            <a:fillRect/>
          </a:stretch>
        </p:blipFill>
        <p:spPr bwMode="auto">
          <a:xfrm>
            <a:off x="857224" y="500042"/>
            <a:ext cx="7446538" cy="5906571"/>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lvl="0">
              <a:spcBef>
                <a:spcPct val="0"/>
              </a:spcBef>
              <a:defRPr/>
            </a:pPr>
            <a:r>
              <a:rPr lang="pt-BR" sz="3000" b="1" dirty="0" smtClean="0">
                <a:solidFill>
                  <a:schemeClr val="accent1">
                    <a:lumMod val="20000"/>
                    <a:lumOff val="80000"/>
                  </a:schemeClr>
                </a:solidFill>
                <a:latin typeface="Baskerville Old Face" pitchFamily="18" charset="0"/>
                <a:ea typeface="+mj-ea"/>
                <a:cs typeface="+mj-cs"/>
              </a:rPr>
              <a:t>Consejos participantes*</a:t>
            </a:r>
            <a:endParaRPr kumimoji="0" lang="pt-BR" sz="3000" b="1" i="0" u="none" strike="noStrike" kern="1200" cap="none" spc="0" normalizeH="0" baseline="0" noProof="0" dirty="0">
              <a:ln>
                <a:noFill/>
              </a:ln>
              <a:solidFill>
                <a:schemeClr val="accent1">
                  <a:lumMod val="20000"/>
                  <a:lumOff val="80000"/>
                </a:schemeClr>
              </a:solidFill>
              <a:effectLst/>
              <a:uLnTx/>
              <a:uFillTx/>
              <a:latin typeface="Baskerville Old Face" pitchFamily="18" charset="0"/>
              <a:ea typeface="+mj-ea"/>
              <a:cs typeface="+mj-cs"/>
            </a:endParaRPr>
          </a:p>
        </p:txBody>
      </p:sp>
      <p:graphicFrame>
        <p:nvGraphicFramePr>
          <p:cNvPr id="7" name="Diagrama 6"/>
          <p:cNvGraphicFramePr/>
          <p:nvPr/>
        </p:nvGraphicFramePr>
        <p:xfrm>
          <a:off x="2000232" y="928670"/>
          <a:ext cx="657229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214282" y="2786058"/>
            <a:ext cx="1857388" cy="1107996"/>
          </a:xfrm>
          <a:prstGeom prst="rect">
            <a:avLst/>
          </a:prstGeom>
          <a:noFill/>
        </p:spPr>
        <p:txBody>
          <a:bodyPr wrap="square" rtlCol="0">
            <a:spAutoFit/>
          </a:bodyPr>
          <a:lstStyle/>
          <a:p>
            <a:r>
              <a:rPr lang="pt-BR" sz="2200" b="1" dirty="0" smtClean="0"/>
              <a:t>16 consejos o instituciones similares</a:t>
            </a:r>
          </a:p>
        </p:txBody>
      </p:sp>
      <p:sp>
        <p:nvSpPr>
          <p:cNvPr id="8" name="CaixaDeTexto 7"/>
          <p:cNvSpPr txBox="1"/>
          <p:nvPr/>
        </p:nvSpPr>
        <p:spPr>
          <a:xfrm>
            <a:off x="7286644" y="6611779"/>
            <a:ext cx="1500198" cy="246221"/>
          </a:xfrm>
          <a:prstGeom prst="rect">
            <a:avLst/>
          </a:prstGeom>
          <a:noFill/>
        </p:spPr>
        <p:txBody>
          <a:bodyPr wrap="square" rtlCol="0">
            <a:spAutoFit/>
          </a:bodyPr>
          <a:lstStyle/>
          <a:p>
            <a:pPr algn="just"/>
            <a:r>
              <a:rPr lang="pt-BR" sz="1000" dirty="0" smtClean="0"/>
              <a:t>* </a:t>
            </a:r>
            <a:r>
              <a:rPr lang="pt-BR" sz="1000" dirty="0" err="1" smtClean="0"/>
              <a:t>Noviembre</a:t>
            </a:r>
            <a:r>
              <a:rPr lang="pt-BR" sz="1000" dirty="0" smtClean="0"/>
              <a:t> 2013</a:t>
            </a:r>
          </a:p>
        </p:txBody>
      </p:sp>
      <p:pic>
        <p:nvPicPr>
          <p:cNvPr id="9" name="Imagem 1" descr="image005"/>
          <p:cNvPicPr>
            <a:picLocks noChangeAspect="1" noChangeArrowheads="1"/>
          </p:cNvPicPr>
          <p:nvPr/>
        </p:nvPicPr>
        <p:blipFill>
          <a:blip r:embed="rId6"/>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chemeClr val="accent1">
                    <a:lumMod val="20000"/>
                    <a:lumOff val="80000"/>
                  </a:schemeClr>
                </a:solidFill>
                <a:effectLst/>
                <a:uLnTx/>
                <a:uFillTx/>
                <a:latin typeface="Baskerville Old Face" pitchFamily="18" charset="0"/>
                <a:ea typeface="+mj-ea"/>
                <a:cs typeface="+mj-cs"/>
              </a:rPr>
              <a:t>Reunión de la CESALC</a:t>
            </a:r>
            <a:r>
              <a:rPr kumimoji="0" lang="pt-BR" sz="3000" b="1" i="0" u="none" strike="noStrike" kern="1200" cap="none" spc="0" normalizeH="0" noProof="0" dirty="0" smtClean="0">
                <a:ln>
                  <a:noFill/>
                </a:ln>
                <a:solidFill>
                  <a:schemeClr val="accent1">
                    <a:lumMod val="20000"/>
                    <a:lumOff val="80000"/>
                  </a:schemeClr>
                </a:solidFill>
                <a:effectLst/>
                <a:uLnTx/>
                <a:uFillTx/>
                <a:latin typeface="Baskerville Old Face" pitchFamily="18" charset="0"/>
                <a:ea typeface="+mj-ea"/>
                <a:cs typeface="+mj-cs"/>
              </a:rPr>
              <a:t> – Brasília / Brasil</a:t>
            </a:r>
            <a:endParaRPr kumimoji="0" lang="pt-BR" sz="3000" b="1" i="0" u="none" strike="noStrike" kern="1200" cap="none" spc="0" normalizeH="0" baseline="0" noProof="0" dirty="0">
              <a:ln>
                <a:noFill/>
              </a:ln>
              <a:solidFill>
                <a:schemeClr val="accent1">
                  <a:lumMod val="20000"/>
                  <a:lumOff val="80000"/>
                </a:schemeClr>
              </a:solidFill>
              <a:effectLst/>
              <a:uLnTx/>
              <a:uFillTx/>
              <a:latin typeface="Baskerville Old Face" pitchFamily="18" charset="0"/>
              <a:ea typeface="+mj-ea"/>
              <a:cs typeface="+mj-cs"/>
            </a:endParaRPr>
          </a:p>
        </p:txBody>
      </p:sp>
      <p:pic>
        <p:nvPicPr>
          <p:cNvPr id="7" name="Imagem 6" descr="http://www.cdes.gov.br/exe/includes/functions/gerar_imagem.php?sz=400&amp;ht=1&amp;sq=6005&amp;en=58ae41b4800ed015564ef9ecbd6c5c26077dd"/>
          <p:cNvPicPr/>
          <p:nvPr/>
        </p:nvPicPr>
        <p:blipFill>
          <a:blip r:embed="rId2"/>
          <a:srcRect/>
          <a:stretch>
            <a:fillRect/>
          </a:stretch>
        </p:blipFill>
        <p:spPr bwMode="auto">
          <a:xfrm>
            <a:off x="928662" y="1643050"/>
            <a:ext cx="7143800" cy="3000396"/>
          </a:xfrm>
          <a:prstGeom prst="rect">
            <a:avLst/>
          </a:prstGeom>
          <a:noFill/>
          <a:ln w="6350" cmpd="thinThick">
            <a:solidFill>
              <a:schemeClr val="bg2">
                <a:lumMod val="25000"/>
              </a:schemeClr>
            </a:solidFill>
            <a:miter lim="800000"/>
            <a:headEnd/>
            <a:tailEnd/>
          </a:ln>
        </p:spPr>
      </p:pic>
      <p:sp>
        <p:nvSpPr>
          <p:cNvPr id="8" name="CaixaDeTexto 7"/>
          <p:cNvSpPr txBox="1"/>
          <p:nvPr/>
        </p:nvSpPr>
        <p:spPr>
          <a:xfrm>
            <a:off x="1285852" y="5000636"/>
            <a:ext cx="6429420" cy="369332"/>
          </a:xfrm>
          <a:prstGeom prst="rect">
            <a:avLst/>
          </a:prstGeom>
          <a:noFill/>
        </p:spPr>
        <p:txBody>
          <a:bodyPr wrap="square" rtlCol="0">
            <a:spAutoFit/>
          </a:bodyPr>
          <a:lstStyle/>
          <a:p>
            <a:pPr algn="ctr"/>
            <a:r>
              <a:rPr lang="es-ES" b="1" smtClean="0">
                <a:solidFill>
                  <a:schemeClr val="bg2">
                    <a:lumMod val="75000"/>
                  </a:schemeClr>
                </a:solidFill>
              </a:rPr>
              <a:t>Palácio Itamaraty – 17 a 19 de julio del 2013</a:t>
            </a:r>
            <a:endParaRPr lang="es-ES" b="1">
              <a:solidFill>
                <a:schemeClr val="bg2">
                  <a:lumMod val="75000"/>
                </a:schemeClr>
              </a:solidFill>
            </a:endParaRPr>
          </a:p>
        </p:txBody>
      </p:sp>
      <p:pic>
        <p:nvPicPr>
          <p:cNvPr id="6" name="Imagem 1" descr="image005"/>
          <p:cNvPicPr>
            <a:picLocks noChangeAspect="1" noChangeArrowheads="1"/>
          </p:cNvPicPr>
          <p:nvPr/>
        </p:nvPicPr>
        <p:blipFill>
          <a:blip r:embed="rId3"/>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lvl="0" algn="ctr">
              <a:spcBef>
                <a:spcPct val="0"/>
              </a:spcBef>
              <a:defRPr/>
            </a:pPr>
            <a:r>
              <a:rPr lang="pt-BR" sz="3000" b="1" dirty="0" smtClean="0">
                <a:solidFill>
                  <a:schemeClr val="accent1">
                    <a:lumMod val="20000"/>
                    <a:lumOff val="80000"/>
                  </a:schemeClr>
                </a:solidFill>
                <a:latin typeface="Baskerville Old Face" pitchFamily="18" charset="0"/>
              </a:rPr>
              <a:t>Reunión de la CESALC – Brasília / Brasil</a:t>
            </a:r>
            <a:endParaRPr lang="pt-BR" sz="3000" b="1" dirty="0">
              <a:solidFill>
                <a:schemeClr val="accent1">
                  <a:lumMod val="20000"/>
                  <a:lumOff val="80000"/>
                </a:schemeClr>
              </a:solidFill>
              <a:latin typeface="Baskerville Old Face" pitchFamily="18" charset="0"/>
            </a:endParaRPr>
          </a:p>
        </p:txBody>
      </p:sp>
      <p:sp>
        <p:nvSpPr>
          <p:cNvPr id="9" name="CaixaDeTexto 8"/>
          <p:cNvSpPr txBox="1"/>
          <p:nvPr/>
        </p:nvSpPr>
        <p:spPr>
          <a:xfrm>
            <a:off x="5857884" y="1000108"/>
            <a:ext cx="3071834" cy="5632311"/>
          </a:xfrm>
          <a:prstGeom prst="rect">
            <a:avLst/>
          </a:prstGeom>
          <a:noFill/>
        </p:spPr>
        <p:txBody>
          <a:bodyPr wrap="square" rtlCol="0">
            <a:spAutoFit/>
          </a:bodyPr>
          <a:lstStyle/>
          <a:p>
            <a:pPr algn="ctr"/>
            <a:r>
              <a:rPr lang="es-ES" b="1" u="sng" dirty="0" smtClean="0">
                <a:solidFill>
                  <a:schemeClr val="bg2">
                    <a:lumMod val="75000"/>
                  </a:schemeClr>
                </a:solidFill>
              </a:rPr>
              <a:t>Metodología del Taller</a:t>
            </a:r>
          </a:p>
          <a:p>
            <a:pPr algn="ctr"/>
            <a:endParaRPr lang="es-ES" b="1" dirty="0" smtClean="0">
              <a:solidFill>
                <a:schemeClr val="bg2">
                  <a:lumMod val="75000"/>
                </a:schemeClr>
              </a:solidFill>
            </a:endParaRPr>
          </a:p>
          <a:p>
            <a:pPr>
              <a:buFont typeface="Arial" pitchFamily="34" charset="0"/>
              <a:buChar char="•"/>
            </a:pPr>
            <a:r>
              <a:rPr lang="es-ES" dirty="0" smtClean="0">
                <a:solidFill>
                  <a:schemeClr val="bg2">
                    <a:lumMod val="75000"/>
                  </a:schemeClr>
                </a:solidFill>
              </a:rPr>
              <a:t> Apertura y palestra motivadora;</a:t>
            </a:r>
          </a:p>
          <a:p>
            <a:r>
              <a:rPr lang="es-ES" dirty="0" smtClean="0">
                <a:solidFill>
                  <a:schemeClr val="bg2">
                    <a:lumMod val="75000"/>
                  </a:schemeClr>
                </a:solidFill>
              </a:rPr>
              <a:t> </a:t>
            </a:r>
          </a:p>
          <a:p>
            <a:pPr>
              <a:buFont typeface="Arial" pitchFamily="34" charset="0"/>
              <a:buChar char="•"/>
            </a:pPr>
            <a:r>
              <a:rPr lang="es-ES" dirty="0" smtClean="0">
                <a:solidFill>
                  <a:schemeClr val="bg2">
                    <a:lumMod val="75000"/>
                  </a:schemeClr>
                </a:solidFill>
              </a:rPr>
              <a:t> Mesas de diálogo formadas con hasta 8 personas;</a:t>
            </a:r>
          </a:p>
          <a:p>
            <a:pPr>
              <a:buFont typeface="Arial" pitchFamily="34" charset="0"/>
              <a:buChar char="•"/>
            </a:pPr>
            <a:endParaRPr lang="es-ES" dirty="0" smtClean="0">
              <a:solidFill>
                <a:schemeClr val="bg2">
                  <a:lumMod val="75000"/>
                </a:schemeClr>
              </a:solidFill>
            </a:endParaRPr>
          </a:p>
          <a:p>
            <a:pPr>
              <a:buFont typeface="Arial" pitchFamily="34" charset="0"/>
              <a:buChar char="•"/>
            </a:pPr>
            <a:r>
              <a:rPr lang="es-ES" dirty="0" smtClean="0">
                <a:solidFill>
                  <a:schemeClr val="bg2">
                    <a:lumMod val="75000"/>
                  </a:schemeClr>
                </a:solidFill>
              </a:rPr>
              <a:t> Debate en plenaria, con moderación;</a:t>
            </a:r>
          </a:p>
          <a:p>
            <a:pPr>
              <a:buFont typeface="Arial" pitchFamily="34" charset="0"/>
              <a:buChar char="•"/>
            </a:pPr>
            <a:endParaRPr lang="es-ES" dirty="0" smtClean="0">
              <a:solidFill>
                <a:schemeClr val="bg2">
                  <a:lumMod val="75000"/>
                </a:schemeClr>
              </a:solidFill>
            </a:endParaRPr>
          </a:p>
          <a:p>
            <a:pPr>
              <a:buFont typeface="Arial" pitchFamily="34" charset="0"/>
              <a:buChar char="•"/>
            </a:pPr>
            <a:r>
              <a:rPr lang="es-ES" dirty="0" smtClean="0">
                <a:solidFill>
                  <a:schemeClr val="bg2">
                    <a:lumMod val="75000"/>
                  </a:schemeClr>
                </a:solidFill>
              </a:rPr>
              <a:t> Debate sobre el documento final – Carta de Brasilia;</a:t>
            </a:r>
          </a:p>
          <a:p>
            <a:pPr>
              <a:buFont typeface="Arial" pitchFamily="34" charset="0"/>
              <a:buChar char="•"/>
            </a:pPr>
            <a:endParaRPr lang="es-ES" dirty="0" smtClean="0">
              <a:solidFill>
                <a:schemeClr val="bg2">
                  <a:lumMod val="75000"/>
                </a:schemeClr>
              </a:solidFill>
            </a:endParaRPr>
          </a:p>
          <a:p>
            <a:pPr>
              <a:buFont typeface="Arial" pitchFamily="34" charset="0"/>
              <a:buChar char="•"/>
            </a:pPr>
            <a:r>
              <a:rPr lang="es-ES" dirty="0" smtClean="0">
                <a:solidFill>
                  <a:schemeClr val="bg2">
                    <a:lumMod val="75000"/>
                  </a:schemeClr>
                </a:solidFill>
              </a:rPr>
              <a:t> Sistematización de las informaciones por la Secretaria del CDES</a:t>
            </a:r>
          </a:p>
          <a:p>
            <a:pPr>
              <a:buFont typeface="Arial" pitchFamily="34" charset="0"/>
              <a:buChar char="•"/>
            </a:pPr>
            <a:endParaRPr lang="es-ES" dirty="0" smtClean="0">
              <a:solidFill>
                <a:schemeClr val="bg2">
                  <a:lumMod val="75000"/>
                </a:schemeClr>
              </a:solidFill>
            </a:endParaRPr>
          </a:p>
          <a:p>
            <a:pPr>
              <a:buFont typeface="Arial" pitchFamily="34" charset="0"/>
              <a:buChar char="•"/>
            </a:pPr>
            <a:r>
              <a:rPr lang="es-ES" dirty="0" smtClean="0">
                <a:solidFill>
                  <a:schemeClr val="bg2">
                    <a:lumMod val="75000"/>
                  </a:schemeClr>
                </a:solidFill>
              </a:rPr>
              <a:t> Difusión de los resultados y validación;</a:t>
            </a:r>
            <a:endParaRPr lang="es-ES" b="1" dirty="0">
              <a:solidFill>
                <a:schemeClr val="bg2">
                  <a:lumMod val="75000"/>
                </a:schemeClr>
              </a:solidFill>
            </a:endParaRPr>
          </a:p>
        </p:txBody>
      </p:sp>
      <p:pic>
        <p:nvPicPr>
          <p:cNvPr id="10" name="Imagem 9" descr="SAU_1640.JPG"/>
          <p:cNvPicPr/>
          <p:nvPr/>
        </p:nvPicPr>
        <p:blipFill>
          <a:blip r:embed="rId2" cstate="print"/>
          <a:stretch>
            <a:fillRect/>
          </a:stretch>
        </p:blipFill>
        <p:spPr>
          <a:xfrm>
            <a:off x="3214678" y="1357298"/>
            <a:ext cx="2343150" cy="1556228"/>
          </a:xfrm>
          <a:prstGeom prst="rect">
            <a:avLst/>
          </a:prstGeom>
        </p:spPr>
      </p:pic>
      <p:pic>
        <p:nvPicPr>
          <p:cNvPr id="11" name="Imagem 10" descr="SAU_1645.JPG"/>
          <p:cNvPicPr/>
          <p:nvPr/>
        </p:nvPicPr>
        <p:blipFill>
          <a:blip r:embed="rId3" cstate="print"/>
          <a:stretch>
            <a:fillRect/>
          </a:stretch>
        </p:blipFill>
        <p:spPr>
          <a:xfrm>
            <a:off x="428596" y="3357562"/>
            <a:ext cx="2348170" cy="1559562"/>
          </a:xfrm>
          <a:prstGeom prst="rect">
            <a:avLst/>
          </a:prstGeom>
        </p:spPr>
      </p:pic>
      <p:pic>
        <p:nvPicPr>
          <p:cNvPr id="12" name="Imagem 11" descr="SAU_1649.JPG"/>
          <p:cNvPicPr/>
          <p:nvPr/>
        </p:nvPicPr>
        <p:blipFill>
          <a:blip r:embed="rId4" cstate="print"/>
          <a:stretch>
            <a:fillRect/>
          </a:stretch>
        </p:blipFill>
        <p:spPr>
          <a:xfrm>
            <a:off x="3214678" y="3357562"/>
            <a:ext cx="2347535" cy="1559141"/>
          </a:xfrm>
          <a:prstGeom prst="rect">
            <a:avLst/>
          </a:prstGeom>
        </p:spPr>
      </p:pic>
      <p:pic>
        <p:nvPicPr>
          <p:cNvPr id="13" name="Imagem 12" descr="SAU_1626.JPG"/>
          <p:cNvPicPr/>
          <p:nvPr/>
        </p:nvPicPr>
        <p:blipFill>
          <a:blip r:embed="rId5" cstate="print"/>
          <a:stretch>
            <a:fillRect/>
          </a:stretch>
        </p:blipFill>
        <p:spPr>
          <a:xfrm>
            <a:off x="428596" y="1357298"/>
            <a:ext cx="2343150" cy="1556229"/>
          </a:xfrm>
          <a:prstGeom prst="rect">
            <a:avLst/>
          </a:prstGeom>
        </p:spPr>
      </p:pic>
      <p:pic>
        <p:nvPicPr>
          <p:cNvPr id="14" name="Imagem 1" descr="image005"/>
          <p:cNvPicPr>
            <a:picLocks noChangeAspect="1" noChangeArrowheads="1"/>
          </p:cNvPicPr>
          <p:nvPr/>
        </p:nvPicPr>
        <p:blipFill>
          <a:blip r:embed="rId6"/>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lvl="0" algn="ctr">
              <a:spcBef>
                <a:spcPct val="0"/>
              </a:spcBef>
              <a:defRPr/>
            </a:pPr>
            <a:r>
              <a:rPr lang="pt-BR" sz="3000" b="1" dirty="0" smtClean="0">
                <a:solidFill>
                  <a:schemeClr val="accent1">
                    <a:lumMod val="20000"/>
                    <a:lumOff val="80000"/>
                  </a:schemeClr>
                </a:solidFill>
                <a:latin typeface="Baskerville Old Face" pitchFamily="18" charset="0"/>
              </a:rPr>
              <a:t>Reunión de la CESALC – Brasília / Brasil</a:t>
            </a:r>
            <a:endParaRPr lang="pt-BR" sz="3000" b="1" dirty="0">
              <a:solidFill>
                <a:schemeClr val="accent1">
                  <a:lumMod val="20000"/>
                  <a:lumOff val="80000"/>
                </a:schemeClr>
              </a:solidFill>
              <a:latin typeface="Baskerville Old Face" pitchFamily="18" charset="0"/>
            </a:endParaRPr>
          </a:p>
        </p:txBody>
      </p:sp>
      <p:sp>
        <p:nvSpPr>
          <p:cNvPr id="9" name="CaixaDeTexto 8"/>
          <p:cNvSpPr txBox="1"/>
          <p:nvPr/>
        </p:nvSpPr>
        <p:spPr>
          <a:xfrm>
            <a:off x="1714480" y="1142984"/>
            <a:ext cx="6429420" cy="369332"/>
          </a:xfrm>
          <a:prstGeom prst="rect">
            <a:avLst/>
          </a:prstGeom>
          <a:noFill/>
        </p:spPr>
        <p:txBody>
          <a:bodyPr wrap="square" rtlCol="0">
            <a:spAutoFit/>
          </a:bodyPr>
          <a:lstStyle/>
          <a:p>
            <a:pPr algn="ctr"/>
            <a:r>
              <a:rPr lang="pt-BR" b="1" dirty="0" smtClean="0">
                <a:solidFill>
                  <a:schemeClr val="bg2">
                    <a:lumMod val="75000"/>
                  </a:schemeClr>
                </a:solidFill>
              </a:rPr>
              <a:t>Temáticas</a:t>
            </a:r>
            <a:endParaRPr lang="pt-BR" b="1" dirty="0">
              <a:solidFill>
                <a:schemeClr val="bg2">
                  <a:lumMod val="75000"/>
                </a:schemeClr>
              </a:solidFill>
            </a:endParaRPr>
          </a:p>
        </p:txBody>
      </p:sp>
      <p:pic>
        <p:nvPicPr>
          <p:cNvPr id="7"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graphicFrame>
        <p:nvGraphicFramePr>
          <p:cNvPr id="8" name="Diagrama 7"/>
          <p:cNvGraphicFramePr/>
          <p:nvPr/>
        </p:nvGraphicFramePr>
        <p:xfrm>
          <a:off x="1928794" y="1857364"/>
          <a:ext cx="5896000" cy="3571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pic>
        <p:nvPicPr>
          <p:cNvPr id="6"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lvl="0" algn="ctr">
              <a:spcBef>
                <a:spcPct val="0"/>
              </a:spcBef>
              <a:defRPr/>
            </a:pPr>
            <a:r>
              <a:rPr lang="pt-BR" sz="3000" b="1" dirty="0" smtClean="0">
                <a:solidFill>
                  <a:schemeClr val="accent1">
                    <a:lumMod val="20000"/>
                    <a:lumOff val="80000"/>
                  </a:schemeClr>
                </a:solidFill>
                <a:latin typeface="Baskerville Old Face" pitchFamily="18" charset="0"/>
              </a:rPr>
              <a:t>Reunión de la CESALC – Brasília / Brasil</a:t>
            </a:r>
            <a:endParaRPr lang="pt-BR" sz="3000" b="1" dirty="0">
              <a:solidFill>
                <a:schemeClr val="accent1">
                  <a:lumMod val="20000"/>
                  <a:lumOff val="80000"/>
                </a:schemeClr>
              </a:solidFill>
              <a:latin typeface="Baskerville Old Face" pitchFamily="18" charset="0"/>
            </a:endParaRPr>
          </a:p>
        </p:txBody>
      </p:sp>
      <p:graphicFrame>
        <p:nvGraphicFramePr>
          <p:cNvPr id="8" name="Diagrama 7"/>
          <p:cNvGraphicFramePr/>
          <p:nvPr/>
        </p:nvGraphicFramePr>
        <p:xfrm>
          <a:off x="1214414" y="1643050"/>
          <a:ext cx="7143799"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ixaDeTexto 9"/>
          <p:cNvSpPr txBox="1"/>
          <p:nvPr/>
        </p:nvSpPr>
        <p:spPr>
          <a:xfrm>
            <a:off x="1571604" y="1000108"/>
            <a:ext cx="6429420" cy="369332"/>
          </a:xfrm>
          <a:prstGeom prst="rect">
            <a:avLst/>
          </a:prstGeom>
          <a:noFill/>
        </p:spPr>
        <p:txBody>
          <a:bodyPr wrap="square" rtlCol="0">
            <a:spAutoFit/>
          </a:bodyPr>
          <a:lstStyle/>
          <a:p>
            <a:pPr algn="ctr"/>
            <a:r>
              <a:rPr lang="pt-BR" b="1" dirty="0" smtClean="0">
                <a:solidFill>
                  <a:schemeClr val="bg2">
                    <a:lumMod val="75000"/>
                  </a:schemeClr>
                </a:solidFill>
              </a:rPr>
              <a:t>Cuestiones para las mesas de dialogo</a:t>
            </a:r>
            <a:endParaRPr lang="pt-BR" b="1" dirty="0">
              <a:solidFill>
                <a:schemeClr val="bg2">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chemeClr val="accent1">
                    <a:lumMod val="20000"/>
                    <a:lumOff val="80000"/>
                  </a:schemeClr>
                </a:solidFill>
                <a:effectLst/>
                <a:uLnTx/>
                <a:uFillTx/>
                <a:latin typeface="Baskerville Old Face" pitchFamily="18" charset="0"/>
                <a:ea typeface="+mj-ea"/>
                <a:cs typeface="+mj-cs"/>
              </a:rPr>
              <a:t>Resultados del Taller</a:t>
            </a:r>
            <a:endParaRPr kumimoji="0" lang="pt-BR" sz="3000" b="1" i="0" u="none" strike="noStrike" kern="1200" cap="none" spc="0" normalizeH="0" baseline="0" noProof="0" dirty="0">
              <a:ln>
                <a:noFill/>
              </a:ln>
              <a:solidFill>
                <a:schemeClr val="accent1">
                  <a:lumMod val="20000"/>
                  <a:lumOff val="80000"/>
                </a:schemeClr>
              </a:solidFill>
              <a:effectLst/>
              <a:uLnTx/>
              <a:uFillTx/>
              <a:latin typeface="Baskerville Old Face" pitchFamily="18" charset="0"/>
              <a:ea typeface="+mj-ea"/>
              <a:cs typeface="+mj-cs"/>
            </a:endParaRPr>
          </a:p>
        </p:txBody>
      </p:sp>
      <p:sp>
        <p:nvSpPr>
          <p:cNvPr id="9" name="CaixaDeTexto 8"/>
          <p:cNvSpPr txBox="1"/>
          <p:nvPr/>
        </p:nvSpPr>
        <p:spPr>
          <a:xfrm>
            <a:off x="1571604" y="1142984"/>
            <a:ext cx="6429420" cy="369332"/>
          </a:xfrm>
          <a:prstGeom prst="rect">
            <a:avLst/>
          </a:prstGeom>
          <a:noFill/>
        </p:spPr>
        <p:txBody>
          <a:bodyPr wrap="square" rtlCol="0">
            <a:spAutoFit/>
          </a:bodyPr>
          <a:lstStyle/>
          <a:p>
            <a:pPr algn="ctr"/>
            <a:r>
              <a:rPr lang="es-ES" b="1" smtClean="0">
                <a:solidFill>
                  <a:schemeClr val="bg2">
                    <a:lumMod val="75000"/>
                  </a:schemeClr>
                </a:solidFill>
              </a:rPr>
              <a:t>Taller - Metodología del trabajo</a:t>
            </a:r>
            <a:endParaRPr lang="es-ES" b="1">
              <a:solidFill>
                <a:schemeClr val="bg2">
                  <a:lumMod val="75000"/>
                </a:schemeClr>
              </a:solidFill>
            </a:endParaRPr>
          </a:p>
        </p:txBody>
      </p:sp>
      <p:pic>
        <p:nvPicPr>
          <p:cNvPr id="6"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2928926" y="1857364"/>
            <a:ext cx="3877688" cy="452007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chemeClr val="accent1">
                    <a:lumMod val="20000"/>
                    <a:lumOff val="80000"/>
                  </a:schemeClr>
                </a:solidFill>
                <a:effectLst/>
                <a:uLnTx/>
                <a:uFillTx/>
                <a:latin typeface="Baskerville Old Face" pitchFamily="18" charset="0"/>
                <a:ea typeface="+mj-ea"/>
                <a:cs typeface="+mj-cs"/>
              </a:rPr>
              <a:t>Resultados del</a:t>
            </a:r>
            <a:r>
              <a:rPr lang="pt-BR" sz="3000" b="1" dirty="0" smtClean="0">
                <a:solidFill>
                  <a:schemeClr val="accent1">
                    <a:lumMod val="20000"/>
                    <a:lumOff val="80000"/>
                  </a:schemeClr>
                </a:solidFill>
                <a:latin typeface="Baskerville Old Face" pitchFamily="18" charset="0"/>
                <a:ea typeface="+mj-ea"/>
                <a:cs typeface="+mj-cs"/>
              </a:rPr>
              <a:t> Taller</a:t>
            </a:r>
            <a:endParaRPr kumimoji="0" lang="pt-BR" sz="3000" b="1" i="0" u="none" strike="noStrike" kern="1200" cap="none" spc="0" normalizeH="0" baseline="0" noProof="0" dirty="0">
              <a:ln>
                <a:noFill/>
              </a:ln>
              <a:solidFill>
                <a:schemeClr val="accent1">
                  <a:lumMod val="20000"/>
                  <a:lumOff val="80000"/>
                </a:schemeClr>
              </a:solidFill>
              <a:effectLst/>
              <a:uLnTx/>
              <a:uFillTx/>
              <a:latin typeface="Baskerville Old Face" pitchFamily="18" charset="0"/>
              <a:ea typeface="+mj-ea"/>
              <a:cs typeface="+mj-cs"/>
            </a:endParaRPr>
          </a:p>
        </p:txBody>
      </p:sp>
      <p:graphicFrame>
        <p:nvGraphicFramePr>
          <p:cNvPr id="6" name="Gráfico 5"/>
          <p:cNvGraphicFramePr/>
          <p:nvPr/>
        </p:nvGraphicFramePr>
        <p:xfrm>
          <a:off x="3000364" y="857232"/>
          <a:ext cx="5857884" cy="5643602"/>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357158" y="1142984"/>
            <a:ext cx="2428860" cy="830997"/>
          </a:xfrm>
          <a:prstGeom prst="rect">
            <a:avLst/>
          </a:prstGeom>
          <a:noFill/>
        </p:spPr>
        <p:txBody>
          <a:bodyPr wrap="square" rtlCol="0">
            <a:spAutoFit/>
          </a:bodyPr>
          <a:lstStyle/>
          <a:p>
            <a:pPr algn="ctr"/>
            <a:r>
              <a:rPr lang="es-ES" sz="2400" b="1" dirty="0" err="1" smtClean="0">
                <a:solidFill>
                  <a:schemeClr val="bg2">
                    <a:lumMod val="75000"/>
                  </a:schemeClr>
                </a:solidFill>
              </a:rPr>
              <a:t>Macrotemas</a:t>
            </a:r>
            <a:r>
              <a:rPr lang="es-ES" sz="2400" b="1" dirty="0" smtClean="0">
                <a:solidFill>
                  <a:schemeClr val="bg2">
                    <a:lumMod val="75000"/>
                  </a:schemeClr>
                </a:solidFill>
              </a:rPr>
              <a:t> Cuestión 1</a:t>
            </a:r>
            <a:endParaRPr lang="es-ES" sz="2400" b="1" dirty="0">
              <a:solidFill>
                <a:schemeClr val="bg2">
                  <a:lumMod val="75000"/>
                </a:schemeClr>
              </a:solidFill>
            </a:endParaRPr>
          </a:p>
        </p:txBody>
      </p:sp>
      <p:pic>
        <p:nvPicPr>
          <p:cNvPr id="8" name="Imagem 1" descr="image005"/>
          <p:cNvPicPr>
            <a:picLocks noChangeAspect="1" noChangeArrowheads="1"/>
          </p:cNvPicPr>
          <p:nvPr/>
        </p:nvPicPr>
        <p:blipFill>
          <a:blip r:embed="rId3"/>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chemeClr val="accent1">
                    <a:lumMod val="20000"/>
                    <a:lumOff val="80000"/>
                  </a:schemeClr>
                </a:solidFill>
                <a:effectLst/>
                <a:uLnTx/>
                <a:uFillTx/>
                <a:latin typeface="Baskerville Old Face" pitchFamily="18" charset="0"/>
                <a:ea typeface="+mj-ea"/>
                <a:cs typeface="+mj-cs"/>
              </a:rPr>
              <a:t>Resultados del Taller</a:t>
            </a:r>
            <a:endParaRPr kumimoji="0" lang="pt-BR" sz="3000" b="1" i="0" u="none" strike="noStrike" kern="1200" cap="none" spc="0" normalizeH="0" baseline="0" noProof="0" dirty="0">
              <a:ln>
                <a:noFill/>
              </a:ln>
              <a:solidFill>
                <a:schemeClr val="accent1">
                  <a:lumMod val="20000"/>
                  <a:lumOff val="80000"/>
                </a:schemeClr>
              </a:solidFill>
              <a:effectLst/>
              <a:uLnTx/>
              <a:uFillTx/>
              <a:latin typeface="Baskerville Old Face" pitchFamily="18" charset="0"/>
              <a:ea typeface="+mj-ea"/>
              <a:cs typeface="+mj-cs"/>
            </a:endParaRPr>
          </a:p>
        </p:txBody>
      </p:sp>
      <p:sp>
        <p:nvSpPr>
          <p:cNvPr id="7" name="CaixaDeTexto 6"/>
          <p:cNvSpPr txBox="1"/>
          <p:nvPr/>
        </p:nvSpPr>
        <p:spPr>
          <a:xfrm>
            <a:off x="357158" y="1142984"/>
            <a:ext cx="2428860" cy="830997"/>
          </a:xfrm>
          <a:prstGeom prst="rect">
            <a:avLst/>
          </a:prstGeom>
          <a:noFill/>
        </p:spPr>
        <p:txBody>
          <a:bodyPr wrap="square" rtlCol="0">
            <a:spAutoFit/>
          </a:bodyPr>
          <a:lstStyle/>
          <a:p>
            <a:pPr algn="ctr"/>
            <a:r>
              <a:rPr lang="es-ES" sz="2400" b="1" smtClean="0">
                <a:solidFill>
                  <a:schemeClr val="bg2">
                    <a:lumMod val="75000"/>
                  </a:schemeClr>
                </a:solidFill>
              </a:rPr>
              <a:t>Macrotemas Cuestión 2</a:t>
            </a:r>
            <a:endParaRPr lang="es-ES" sz="2400" b="1">
              <a:solidFill>
                <a:schemeClr val="bg2">
                  <a:lumMod val="75000"/>
                </a:schemeClr>
              </a:solidFill>
            </a:endParaRPr>
          </a:p>
        </p:txBody>
      </p:sp>
      <p:graphicFrame>
        <p:nvGraphicFramePr>
          <p:cNvPr id="10" name="Gráfico 9"/>
          <p:cNvGraphicFramePr/>
          <p:nvPr/>
        </p:nvGraphicFramePr>
        <p:xfrm>
          <a:off x="2428828" y="928670"/>
          <a:ext cx="6715172" cy="5738858"/>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1" descr="image005"/>
          <p:cNvPicPr>
            <a:picLocks noChangeAspect="1" noChangeArrowheads="1"/>
          </p:cNvPicPr>
          <p:nvPr/>
        </p:nvPicPr>
        <p:blipFill>
          <a:blip r:embed="rId3"/>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chemeClr val="accent1">
                    <a:lumMod val="20000"/>
                    <a:lumOff val="80000"/>
                  </a:schemeClr>
                </a:solidFill>
                <a:effectLst/>
                <a:uLnTx/>
                <a:uFillTx/>
                <a:latin typeface="Baskerville Old Face" pitchFamily="18" charset="0"/>
                <a:ea typeface="+mj-ea"/>
                <a:cs typeface="+mj-cs"/>
              </a:rPr>
              <a:t>Resultados del Taller</a:t>
            </a:r>
            <a:endParaRPr kumimoji="0" lang="pt-BR" sz="3000" b="1" i="0" u="none" strike="noStrike" kern="1200" cap="none" spc="0" normalizeH="0" baseline="0" noProof="0" dirty="0">
              <a:ln>
                <a:noFill/>
              </a:ln>
              <a:solidFill>
                <a:schemeClr val="accent1">
                  <a:lumMod val="20000"/>
                  <a:lumOff val="80000"/>
                </a:schemeClr>
              </a:solidFill>
              <a:effectLst/>
              <a:uLnTx/>
              <a:uFillTx/>
              <a:latin typeface="Baskerville Old Face" pitchFamily="18" charset="0"/>
              <a:ea typeface="+mj-ea"/>
              <a:cs typeface="+mj-cs"/>
            </a:endParaRPr>
          </a:p>
        </p:txBody>
      </p:sp>
      <p:sp>
        <p:nvSpPr>
          <p:cNvPr id="7" name="CaixaDeTexto 6"/>
          <p:cNvSpPr txBox="1"/>
          <p:nvPr/>
        </p:nvSpPr>
        <p:spPr>
          <a:xfrm>
            <a:off x="285720" y="1142984"/>
            <a:ext cx="2428860" cy="830997"/>
          </a:xfrm>
          <a:prstGeom prst="rect">
            <a:avLst/>
          </a:prstGeom>
          <a:noFill/>
        </p:spPr>
        <p:txBody>
          <a:bodyPr wrap="square" rtlCol="0">
            <a:spAutoFit/>
          </a:bodyPr>
          <a:lstStyle/>
          <a:p>
            <a:pPr algn="ctr"/>
            <a:r>
              <a:rPr lang="es-ES" sz="2400" b="1" smtClean="0">
                <a:solidFill>
                  <a:schemeClr val="bg2">
                    <a:lumMod val="75000"/>
                  </a:schemeClr>
                </a:solidFill>
              </a:rPr>
              <a:t>Macrotemas Cuestión 3</a:t>
            </a:r>
            <a:endParaRPr lang="es-ES" sz="2400" b="1">
              <a:solidFill>
                <a:schemeClr val="bg2">
                  <a:lumMod val="75000"/>
                </a:schemeClr>
              </a:solidFill>
            </a:endParaRPr>
          </a:p>
        </p:txBody>
      </p:sp>
      <p:graphicFrame>
        <p:nvGraphicFramePr>
          <p:cNvPr id="10" name="Gráfico 9"/>
          <p:cNvGraphicFramePr/>
          <p:nvPr/>
        </p:nvGraphicFramePr>
        <p:xfrm>
          <a:off x="3143240" y="1071546"/>
          <a:ext cx="5786478" cy="55721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1" descr="image005"/>
          <p:cNvPicPr>
            <a:picLocks noChangeAspect="1" noChangeArrowheads="1"/>
          </p:cNvPicPr>
          <p:nvPr/>
        </p:nvPicPr>
        <p:blipFill>
          <a:blip r:embed="rId3"/>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pic>
        <p:nvPicPr>
          <p:cNvPr id="7"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pPr algn="r"/>
            <a:r>
              <a:rPr lang="pt-BR" sz="3000" b="1" dirty="0" smtClean="0">
                <a:solidFill>
                  <a:schemeClr val="accent1">
                    <a:lumMod val="20000"/>
                    <a:lumOff val="80000"/>
                  </a:schemeClr>
                </a:solidFill>
                <a:latin typeface="Baskerville Old Face" pitchFamily="18" charset="0"/>
              </a:rPr>
              <a:t>Deliberaciones y próximos pasos</a:t>
            </a:r>
            <a:endParaRPr lang="pt-BR" sz="3000" b="1" dirty="0">
              <a:solidFill>
                <a:schemeClr val="accent1">
                  <a:lumMod val="20000"/>
                  <a:lumOff val="80000"/>
                </a:schemeClr>
              </a:solidFill>
              <a:latin typeface="Baskerville Old Face" pitchFamily="18" charset="0"/>
            </a:endParaRPr>
          </a:p>
        </p:txBody>
      </p:sp>
      <p:sp>
        <p:nvSpPr>
          <p:cNvPr id="40" name="CaixaDeTexto 39"/>
          <p:cNvSpPr txBox="1"/>
          <p:nvPr/>
        </p:nvSpPr>
        <p:spPr>
          <a:xfrm>
            <a:off x="4143372" y="1000108"/>
            <a:ext cx="4643470" cy="5632311"/>
          </a:xfrm>
          <a:prstGeom prst="rect">
            <a:avLst/>
          </a:prstGeom>
          <a:noFill/>
        </p:spPr>
        <p:txBody>
          <a:bodyPr wrap="square" rtlCol="0">
            <a:spAutoFit/>
          </a:bodyPr>
          <a:lstStyle/>
          <a:p>
            <a:pPr>
              <a:buFont typeface="Wingdings" pitchFamily="2" charset="2"/>
              <a:buChar char="Ø"/>
            </a:pPr>
            <a:r>
              <a:rPr lang="es-ES" dirty="0" smtClean="0"/>
              <a:t> Presentación de propuestas y elección de logotipo para la CESALC;</a:t>
            </a:r>
          </a:p>
          <a:p>
            <a:pPr>
              <a:buFont typeface="Wingdings" pitchFamily="2" charset="2"/>
              <a:buChar char="Ø"/>
            </a:pPr>
            <a:endParaRPr lang="es-ES" dirty="0" smtClean="0"/>
          </a:p>
          <a:p>
            <a:pPr>
              <a:buFont typeface="Wingdings" pitchFamily="2" charset="2"/>
              <a:buChar char="Ø"/>
            </a:pPr>
            <a:r>
              <a:rPr lang="es-ES" dirty="0" smtClean="0"/>
              <a:t> Gestión provisoria compartida por CDES de Brasil, CES de República Dominicana, CDES de Rio Grande do Sul, CDES de Distrito Federal, CES de El Salvador;</a:t>
            </a:r>
          </a:p>
          <a:p>
            <a:endParaRPr lang="es-ES" dirty="0" smtClean="0"/>
          </a:p>
          <a:p>
            <a:pPr>
              <a:buFont typeface="Wingdings" pitchFamily="2" charset="2"/>
              <a:buChar char="Ø"/>
            </a:pPr>
            <a:r>
              <a:rPr lang="es-ES" dirty="0" smtClean="0"/>
              <a:t> Definición de fecha </a:t>
            </a:r>
            <a:r>
              <a:rPr lang="es-ES" dirty="0" smtClean="0"/>
              <a:t>y</a:t>
            </a:r>
            <a:r>
              <a:rPr lang="es-ES" dirty="0" smtClean="0"/>
              <a:t> local del próximo encuentro de la CESALC: Buenos Aires (Argentina), abril de 2014;</a:t>
            </a:r>
          </a:p>
          <a:p>
            <a:pPr>
              <a:buFont typeface="Wingdings" pitchFamily="2" charset="2"/>
              <a:buChar char="Ø"/>
            </a:pPr>
            <a:endParaRPr lang="es-ES" dirty="0" smtClean="0"/>
          </a:p>
          <a:p>
            <a:pPr>
              <a:buFont typeface="Wingdings" pitchFamily="2" charset="2"/>
              <a:buChar char="Ø"/>
            </a:pPr>
            <a:r>
              <a:rPr lang="es-ES" dirty="0" smtClean="0"/>
              <a:t>Sistematización de resultados por la Secretaria del CDES, para compartir y decidir temas prioritarios;</a:t>
            </a:r>
          </a:p>
          <a:p>
            <a:pPr>
              <a:buFont typeface="Wingdings" pitchFamily="2" charset="2"/>
              <a:buChar char="Ø"/>
            </a:pPr>
            <a:endParaRPr lang="es-ES" dirty="0" smtClean="0"/>
          </a:p>
          <a:p>
            <a:pPr>
              <a:buFont typeface="Wingdings" pitchFamily="2" charset="2"/>
              <a:buChar char="Ø"/>
            </a:pPr>
            <a:r>
              <a:rPr lang="es-ES" dirty="0" smtClean="0"/>
              <a:t>Distribución de </a:t>
            </a:r>
            <a:r>
              <a:rPr lang="es-ES" dirty="0" smtClean="0"/>
              <a:t>l</a:t>
            </a:r>
            <a:r>
              <a:rPr lang="es-ES" dirty="0" smtClean="0"/>
              <a:t>a Carta de Brasilia, con los compromisos acuerdados entre los consejos – disponible en el portal de la CESALC.</a:t>
            </a:r>
          </a:p>
          <a:p>
            <a:endParaRPr lang="es-ES" dirty="0"/>
          </a:p>
        </p:txBody>
      </p:sp>
      <p:pic>
        <p:nvPicPr>
          <p:cNvPr id="5" name="Imagem 4" descr="SAU_2221.JPG"/>
          <p:cNvPicPr/>
          <p:nvPr/>
        </p:nvPicPr>
        <p:blipFill>
          <a:blip r:embed="rId3" cstate="print"/>
          <a:stretch>
            <a:fillRect/>
          </a:stretch>
        </p:blipFill>
        <p:spPr>
          <a:xfrm>
            <a:off x="785787" y="1142985"/>
            <a:ext cx="3071834" cy="2071702"/>
          </a:xfrm>
          <a:prstGeom prst="rect">
            <a:avLst/>
          </a:prstGeom>
        </p:spPr>
      </p:pic>
      <p:pic>
        <p:nvPicPr>
          <p:cNvPr id="6" name="Imagem 5" descr="SAU_2216.JPG"/>
          <p:cNvPicPr/>
          <p:nvPr/>
        </p:nvPicPr>
        <p:blipFill>
          <a:blip r:embed="rId4" cstate="print"/>
          <a:stretch>
            <a:fillRect/>
          </a:stretch>
        </p:blipFill>
        <p:spPr>
          <a:xfrm>
            <a:off x="785786" y="3500438"/>
            <a:ext cx="3071834" cy="1857388"/>
          </a:xfrm>
          <a:prstGeom prst="rect">
            <a:avLst/>
          </a:prstGeom>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sp>
        <p:nvSpPr>
          <p:cNvPr id="27" name="Título 26"/>
          <p:cNvSpPr>
            <a:spLocks noGrp="1"/>
          </p:cNvSpPr>
          <p:nvPr>
            <p:ph type="title" idx="4294967295"/>
          </p:nvPr>
        </p:nvSpPr>
        <p:spPr>
          <a:xfrm>
            <a:off x="0" y="0"/>
            <a:ext cx="9144000" cy="2500306"/>
          </a:xfrm>
          <a:solidFill>
            <a:schemeClr val="bg2">
              <a:lumMod val="50000"/>
            </a:schemeClr>
          </a:solidFill>
        </p:spPr>
        <p:txBody>
          <a:bodyPr>
            <a:normAutofit fontScale="90000"/>
          </a:bodyPr>
          <a:lstStyle/>
          <a:p>
            <a:pPr algn="r"/>
            <a:r>
              <a:rPr lang="pt-BR" sz="2300" b="1" dirty="0" smtClean="0">
                <a:solidFill>
                  <a:schemeClr val="accent1">
                    <a:lumMod val="20000"/>
                    <a:lumOff val="80000"/>
                  </a:schemeClr>
                </a:solidFill>
              </a:rPr>
              <a:t>Taller Regional de Alto Nivel sobre los</a:t>
            </a:r>
            <a:br>
              <a:rPr lang="pt-BR" sz="2300" b="1" dirty="0" smtClean="0">
                <a:solidFill>
                  <a:schemeClr val="accent1">
                    <a:lumMod val="20000"/>
                    <a:lumOff val="80000"/>
                  </a:schemeClr>
                </a:solidFill>
              </a:rPr>
            </a:br>
            <a:r>
              <a:rPr lang="pt-BR" sz="2300" b="1" dirty="0" smtClean="0">
                <a:solidFill>
                  <a:schemeClr val="accent1">
                    <a:lumMod val="20000"/>
                    <a:lumOff val="80000"/>
                  </a:schemeClr>
                </a:solidFill>
              </a:rPr>
              <a:t>Consejos Económicos y Sociales y la Formación de</a:t>
            </a:r>
            <a:br>
              <a:rPr lang="pt-BR" sz="2300" b="1" dirty="0" smtClean="0">
                <a:solidFill>
                  <a:schemeClr val="accent1">
                    <a:lumMod val="20000"/>
                    <a:lumOff val="80000"/>
                  </a:schemeClr>
                </a:solidFill>
              </a:rPr>
            </a:br>
            <a:r>
              <a:rPr lang="pt-BR" sz="2300" b="1" dirty="0" smtClean="0">
                <a:solidFill>
                  <a:schemeClr val="accent1">
                    <a:lumMod val="20000"/>
                    <a:lumOff val="80000"/>
                  </a:schemeClr>
                </a:solidFill>
              </a:rPr>
              <a:t>Consensos en Europa y América Latina – Programa EUROsociAL</a:t>
            </a:r>
            <a:r>
              <a:rPr lang="pt-BR" sz="2200" b="1" dirty="0" smtClean="0">
                <a:solidFill>
                  <a:schemeClr val="accent1">
                    <a:lumMod val="20000"/>
                    <a:lumOff val="80000"/>
                  </a:schemeClr>
                </a:solidFill>
              </a:rPr>
              <a:t/>
            </a:r>
            <a:br>
              <a:rPr lang="pt-BR" sz="2200" b="1" dirty="0" smtClean="0">
                <a:solidFill>
                  <a:schemeClr val="accent1">
                    <a:lumMod val="20000"/>
                    <a:lumOff val="80000"/>
                  </a:schemeClr>
                </a:solidFill>
              </a:rPr>
            </a:br>
            <a:r>
              <a:rPr lang="pt-BR" sz="2200" dirty="0" smtClean="0">
                <a:solidFill>
                  <a:schemeClr val="accent1">
                    <a:lumMod val="20000"/>
                    <a:lumOff val="80000"/>
                  </a:schemeClr>
                </a:solidFill>
              </a:rPr>
              <a:t/>
            </a:r>
            <a:br>
              <a:rPr lang="pt-BR" sz="2200" dirty="0" smtClean="0">
                <a:solidFill>
                  <a:schemeClr val="accent1">
                    <a:lumMod val="20000"/>
                    <a:lumOff val="80000"/>
                  </a:schemeClr>
                </a:solidFill>
              </a:rPr>
            </a:br>
            <a:r>
              <a:rPr lang="pt-BR" sz="2200" dirty="0" smtClean="0">
                <a:solidFill>
                  <a:schemeClr val="accent1">
                    <a:lumMod val="20000"/>
                    <a:lumOff val="80000"/>
                  </a:schemeClr>
                </a:solidFill>
              </a:rPr>
              <a:t/>
            </a:r>
            <a:br>
              <a:rPr lang="pt-BR" sz="2200" dirty="0" smtClean="0">
                <a:solidFill>
                  <a:schemeClr val="accent1">
                    <a:lumMod val="20000"/>
                    <a:lumOff val="80000"/>
                  </a:schemeClr>
                </a:solidFill>
              </a:rPr>
            </a:br>
            <a:r>
              <a:rPr lang="pt-BR" sz="1800" b="1" dirty="0" smtClean="0">
                <a:solidFill>
                  <a:srgbClr val="FEFBE7"/>
                </a:solidFill>
              </a:rPr>
              <a:t>Antigua </a:t>
            </a:r>
            <a:r>
              <a:rPr lang="pt-BR" sz="1800" b="1" dirty="0" smtClean="0">
                <a:solidFill>
                  <a:srgbClr val="FEFBE7"/>
                </a:solidFill>
              </a:rPr>
              <a:t>Guatemala</a:t>
            </a:r>
            <a:br>
              <a:rPr lang="pt-BR" sz="1800" b="1" dirty="0" smtClean="0">
                <a:solidFill>
                  <a:srgbClr val="FEFBE7"/>
                </a:solidFill>
              </a:rPr>
            </a:br>
            <a:r>
              <a:rPr lang="pt-BR" sz="1800" b="1" dirty="0" smtClean="0">
                <a:solidFill>
                  <a:srgbClr val="FEFBE7"/>
                </a:solidFill>
              </a:rPr>
              <a:t>18 - 20 de noviembre de 2013</a:t>
            </a:r>
            <a:r>
              <a:rPr lang="pt-BR" sz="1400" b="1" dirty="0" smtClean="0">
                <a:solidFill>
                  <a:srgbClr val="FEFBE7"/>
                </a:solidFill>
              </a:rPr>
              <a:t/>
            </a:r>
            <a:br>
              <a:rPr lang="pt-BR" sz="1400" b="1" dirty="0" smtClean="0">
                <a:solidFill>
                  <a:srgbClr val="FEFBE7"/>
                </a:solidFill>
              </a:rPr>
            </a:br>
            <a:endParaRPr lang="pt-BR" sz="1400" b="1" dirty="0">
              <a:solidFill>
                <a:srgbClr val="FEFBE7"/>
              </a:solidFill>
              <a:latin typeface="Baskerville Old Face" pitchFamily="18" charset="0"/>
            </a:endParaRPr>
          </a:p>
        </p:txBody>
      </p:sp>
      <p:pic>
        <p:nvPicPr>
          <p:cNvPr id="4" name="Imagem 1" descr="image005"/>
          <p:cNvPicPr>
            <a:picLocks noChangeAspect="1" noChangeArrowheads="1"/>
          </p:cNvPicPr>
          <p:nvPr/>
        </p:nvPicPr>
        <p:blipFill>
          <a:blip r:embed="rId2"/>
          <a:srcRect/>
          <a:stretch>
            <a:fillRect/>
          </a:stretch>
        </p:blipFill>
        <p:spPr bwMode="auto">
          <a:xfrm>
            <a:off x="-1" y="2571744"/>
            <a:ext cx="4857754" cy="41167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pPr algn="r"/>
            <a:r>
              <a:rPr lang="pt-BR" sz="3000" b="1" dirty="0" smtClean="0">
                <a:solidFill>
                  <a:schemeClr val="accent1">
                    <a:lumMod val="20000"/>
                    <a:lumOff val="80000"/>
                  </a:schemeClr>
                </a:solidFill>
                <a:latin typeface="Baskerville Old Face" pitchFamily="18" charset="0"/>
              </a:rPr>
              <a:t>Portal de la CESALC</a:t>
            </a:r>
            <a:endParaRPr lang="pt-BR" sz="3000" b="1" dirty="0">
              <a:solidFill>
                <a:schemeClr val="accent1">
                  <a:lumMod val="20000"/>
                  <a:lumOff val="80000"/>
                </a:schemeClr>
              </a:solidFill>
              <a:latin typeface="Baskerville Old Face" pitchFamily="18" charset="0"/>
            </a:endParaRPr>
          </a:p>
        </p:txBody>
      </p:sp>
      <p:pic>
        <p:nvPicPr>
          <p:cNvPr id="2051" name="Picture 3"/>
          <p:cNvPicPr>
            <a:picLocks noChangeAspect="1" noChangeArrowheads="1"/>
          </p:cNvPicPr>
          <p:nvPr/>
        </p:nvPicPr>
        <p:blipFill>
          <a:blip r:embed="rId2"/>
          <a:srcRect/>
          <a:stretch>
            <a:fillRect/>
          </a:stretch>
        </p:blipFill>
        <p:spPr bwMode="auto">
          <a:xfrm>
            <a:off x="3428992" y="928670"/>
            <a:ext cx="5457865" cy="3500462"/>
          </a:xfrm>
          <a:prstGeom prst="rect">
            <a:avLst/>
          </a:prstGeom>
          <a:noFill/>
          <a:ln w="9525">
            <a:noFill/>
            <a:miter lim="800000"/>
            <a:headEnd/>
            <a:tailEnd/>
          </a:ln>
          <a:effectLst/>
        </p:spPr>
      </p:pic>
      <p:sp>
        <p:nvSpPr>
          <p:cNvPr id="8" name="CaixaDeTexto 7"/>
          <p:cNvSpPr txBox="1"/>
          <p:nvPr/>
        </p:nvSpPr>
        <p:spPr>
          <a:xfrm>
            <a:off x="214282" y="928670"/>
            <a:ext cx="3000396" cy="4801314"/>
          </a:xfrm>
          <a:prstGeom prst="rect">
            <a:avLst/>
          </a:prstGeom>
          <a:noFill/>
        </p:spPr>
        <p:txBody>
          <a:bodyPr wrap="square" rtlCol="0">
            <a:spAutoFit/>
          </a:bodyPr>
          <a:lstStyle/>
          <a:p>
            <a:pPr>
              <a:buFont typeface="Wingdings" pitchFamily="2" charset="2"/>
              <a:buChar char="Ø"/>
            </a:pPr>
            <a:r>
              <a:rPr lang="es-ES" dirty="0" smtClean="0">
                <a:latin typeface="Bodoni MT" pitchFamily="18" charset="0"/>
              </a:rPr>
              <a:t> Desarrollado y mantenido inicialmente por la Secretaria del CDES – Brasil, </a:t>
            </a:r>
            <a:r>
              <a:rPr lang="es-ES" dirty="0" smtClean="0">
                <a:latin typeface="Bodoni MT" pitchFamily="18" charset="0"/>
              </a:rPr>
              <a:t>en la dirección</a:t>
            </a:r>
            <a:r>
              <a:rPr lang="es-ES" dirty="0" smtClean="0">
                <a:latin typeface="Bodoni MT" pitchFamily="18" charset="0"/>
              </a:rPr>
              <a:t> </a:t>
            </a:r>
            <a:r>
              <a:rPr lang="es-ES" dirty="0" smtClean="0">
                <a:latin typeface="Bodoni MT" pitchFamily="18" charset="0"/>
                <a:hlinkClick r:id="rId3"/>
              </a:rPr>
              <a:t>www.cesal.org</a:t>
            </a:r>
            <a:r>
              <a:rPr lang="es-ES" dirty="0" smtClean="0">
                <a:latin typeface="Bodoni MT" pitchFamily="18" charset="0"/>
              </a:rPr>
              <a:t>;</a:t>
            </a:r>
          </a:p>
          <a:p>
            <a:pPr>
              <a:buFont typeface="Wingdings" pitchFamily="2" charset="2"/>
              <a:buChar char="Ø"/>
            </a:pPr>
            <a:endParaRPr lang="es-ES" dirty="0" smtClean="0">
              <a:latin typeface="Bodoni MT" pitchFamily="18" charset="0"/>
            </a:endParaRPr>
          </a:p>
          <a:p>
            <a:pPr>
              <a:buFont typeface="Wingdings" pitchFamily="2" charset="2"/>
              <a:buChar char="Ø"/>
            </a:pPr>
            <a:r>
              <a:rPr lang="es-ES" dirty="0" smtClean="0">
                <a:latin typeface="Bodoni MT" pitchFamily="18" charset="0"/>
              </a:rPr>
              <a:t> Apoyo del Programa </a:t>
            </a:r>
            <a:r>
              <a:rPr lang="es-ES" dirty="0" err="1" smtClean="0">
                <a:latin typeface="Bodoni MT" pitchFamily="18" charset="0"/>
              </a:rPr>
              <a:t>EUROsociAL</a:t>
            </a:r>
            <a:r>
              <a:rPr lang="es-ES" dirty="0" smtClean="0">
                <a:latin typeface="Bodoni MT" pitchFamily="18" charset="0"/>
              </a:rPr>
              <a:t>  y CES de España para diálogo con </a:t>
            </a:r>
            <a:r>
              <a:rPr lang="es-ES" dirty="0" err="1" smtClean="0">
                <a:latin typeface="Bodoni MT" pitchFamily="18" charset="0"/>
              </a:rPr>
              <a:t>CESLink</a:t>
            </a:r>
            <a:r>
              <a:rPr lang="es-ES" dirty="0" smtClean="0">
                <a:latin typeface="Bodoni MT" pitchFamily="18" charset="0"/>
              </a:rPr>
              <a:t>  - CESE; </a:t>
            </a:r>
          </a:p>
          <a:p>
            <a:pPr>
              <a:buFont typeface="Wingdings" pitchFamily="2" charset="2"/>
              <a:buChar char="Ø"/>
            </a:pPr>
            <a:endParaRPr lang="es-ES" dirty="0" smtClean="0">
              <a:latin typeface="Bodoni MT" pitchFamily="18" charset="0"/>
            </a:endParaRPr>
          </a:p>
          <a:p>
            <a:pPr>
              <a:buFont typeface="Wingdings" pitchFamily="2" charset="2"/>
              <a:buChar char="Ø"/>
            </a:pPr>
            <a:r>
              <a:rPr lang="es-ES" dirty="0" smtClean="0">
                <a:latin typeface="Bodoni MT" pitchFamily="18" charset="0"/>
              </a:rPr>
              <a:t>Acceso en español, inglés y  portugués;</a:t>
            </a:r>
          </a:p>
          <a:p>
            <a:pPr>
              <a:buFont typeface="Wingdings" pitchFamily="2" charset="2"/>
              <a:buChar char="Ø"/>
            </a:pPr>
            <a:endParaRPr lang="es-ES" dirty="0" smtClean="0">
              <a:latin typeface="Bodoni MT" pitchFamily="18" charset="0"/>
            </a:endParaRPr>
          </a:p>
          <a:p>
            <a:pPr>
              <a:buFont typeface="Wingdings" pitchFamily="2" charset="2"/>
              <a:buChar char="Ø"/>
            </a:pPr>
            <a:r>
              <a:rPr lang="es-ES" dirty="0" smtClean="0">
                <a:latin typeface="Bodoni MT" pitchFamily="18" charset="0"/>
              </a:rPr>
              <a:t>Manual de utilización del Portal;</a:t>
            </a:r>
          </a:p>
          <a:p>
            <a:pPr>
              <a:buFont typeface="Wingdings" pitchFamily="2" charset="2"/>
              <a:buChar char="Ø"/>
            </a:pPr>
            <a:endParaRPr lang="es-ES" dirty="0" smtClean="0">
              <a:latin typeface="Bodoni MT" pitchFamily="18" charset="0"/>
            </a:endParaRPr>
          </a:p>
          <a:p>
            <a:pPr>
              <a:buFont typeface="Wingdings" pitchFamily="2" charset="2"/>
              <a:buChar char="Ø"/>
            </a:pPr>
            <a:endParaRPr lang="es-ES" dirty="0" smtClean="0">
              <a:latin typeface="Bodoni MT" pitchFamily="18" charset="0"/>
            </a:endParaRPr>
          </a:p>
        </p:txBody>
      </p:sp>
      <p:sp>
        <p:nvSpPr>
          <p:cNvPr id="9" name="CaixaDeTexto 8"/>
          <p:cNvSpPr txBox="1"/>
          <p:nvPr/>
        </p:nvSpPr>
        <p:spPr>
          <a:xfrm>
            <a:off x="3286116" y="4572008"/>
            <a:ext cx="5857884" cy="2031325"/>
          </a:xfrm>
          <a:prstGeom prst="rect">
            <a:avLst/>
          </a:prstGeom>
          <a:noFill/>
        </p:spPr>
        <p:txBody>
          <a:bodyPr wrap="square" rtlCol="0">
            <a:spAutoFit/>
          </a:bodyPr>
          <a:lstStyle/>
          <a:p>
            <a:pPr>
              <a:buFont typeface="Wingdings" pitchFamily="2" charset="2"/>
              <a:buChar char="Ø"/>
            </a:pPr>
            <a:r>
              <a:rPr lang="es-ES" dirty="0" smtClean="0">
                <a:latin typeface="Bodoni MT" pitchFamily="18" charset="0"/>
              </a:rPr>
              <a:t>Socialización de noticias </a:t>
            </a:r>
            <a:r>
              <a:rPr lang="es-ES" dirty="0" smtClean="0">
                <a:latin typeface="Bodoni MT" pitchFamily="18" charset="0"/>
              </a:rPr>
              <a:t>y</a:t>
            </a:r>
            <a:r>
              <a:rPr lang="es-ES" dirty="0" smtClean="0">
                <a:latin typeface="Bodoni MT" pitchFamily="18" charset="0"/>
              </a:rPr>
              <a:t> reportajes sobre los consejos participantes;</a:t>
            </a:r>
          </a:p>
          <a:p>
            <a:pPr>
              <a:buFont typeface="Wingdings" pitchFamily="2" charset="2"/>
              <a:buChar char="Ø"/>
            </a:pPr>
            <a:endParaRPr lang="es-ES" dirty="0" smtClean="0">
              <a:latin typeface="Bodoni MT" pitchFamily="18" charset="0"/>
            </a:endParaRPr>
          </a:p>
          <a:p>
            <a:pPr>
              <a:buFont typeface="Wingdings" pitchFamily="2" charset="2"/>
              <a:buChar char="Ø"/>
            </a:pPr>
            <a:r>
              <a:rPr lang="es-ES" dirty="0" smtClean="0">
                <a:latin typeface="Bodoni MT" pitchFamily="18" charset="0"/>
              </a:rPr>
              <a:t>Diseminación de informaciones sobre eventos - agenda de los consejos y de la Red;</a:t>
            </a:r>
          </a:p>
          <a:p>
            <a:pPr>
              <a:buFont typeface="Wingdings" pitchFamily="2" charset="2"/>
              <a:buChar char="Ø"/>
            </a:pPr>
            <a:endParaRPr lang="es-ES" dirty="0" smtClean="0">
              <a:latin typeface="Bodoni MT" pitchFamily="18" charset="0"/>
            </a:endParaRPr>
          </a:p>
          <a:p>
            <a:pPr>
              <a:buFont typeface="Wingdings" pitchFamily="2" charset="2"/>
              <a:buChar char="Ø"/>
            </a:pPr>
            <a:r>
              <a:rPr lang="es-ES" dirty="0" smtClean="0">
                <a:latin typeface="Bodoni MT" pitchFamily="18" charset="0"/>
              </a:rPr>
              <a:t>Acceso a los documentos básicos sobre la Red;</a:t>
            </a:r>
            <a:endParaRPr lang="es-ES" dirty="0" smtClean="0">
              <a:latin typeface="Bodoni MT" pitchFamily="18" charset="0"/>
            </a:endParaRPr>
          </a:p>
        </p:txBody>
      </p:sp>
      <p:pic>
        <p:nvPicPr>
          <p:cNvPr id="7" name="Imagem 1" descr="image005"/>
          <p:cNvPicPr>
            <a:picLocks noChangeAspect="1" noChangeArrowheads="1"/>
          </p:cNvPicPr>
          <p:nvPr/>
        </p:nvPicPr>
        <p:blipFill>
          <a:blip r:embed="rId4"/>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pPr algn="r"/>
            <a:r>
              <a:rPr lang="pt-BR" sz="3000" b="1" dirty="0" smtClean="0">
                <a:solidFill>
                  <a:schemeClr val="accent1">
                    <a:lumMod val="20000"/>
                    <a:lumOff val="80000"/>
                  </a:schemeClr>
                </a:solidFill>
                <a:latin typeface="Baskerville Old Face" pitchFamily="18" charset="0"/>
              </a:rPr>
              <a:t>Portal de la CESALC</a:t>
            </a:r>
            <a:endParaRPr lang="pt-BR" sz="3000" b="1" dirty="0">
              <a:solidFill>
                <a:schemeClr val="accent1">
                  <a:lumMod val="20000"/>
                  <a:lumOff val="80000"/>
                </a:schemeClr>
              </a:solidFill>
              <a:latin typeface="Baskerville Old Face" pitchFamily="18" charset="0"/>
            </a:endParaRPr>
          </a:p>
        </p:txBody>
      </p:sp>
      <p:pic>
        <p:nvPicPr>
          <p:cNvPr id="2052" name="Picture 4"/>
          <p:cNvPicPr>
            <a:picLocks noChangeAspect="1" noChangeArrowheads="1"/>
          </p:cNvPicPr>
          <p:nvPr/>
        </p:nvPicPr>
        <p:blipFill>
          <a:blip r:embed="rId2"/>
          <a:srcRect/>
          <a:stretch>
            <a:fillRect/>
          </a:stretch>
        </p:blipFill>
        <p:spPr bwMode="auto">
          <a:xfrm>
            <a:off x="3071802" y="1071546"/>
            <a:ext cx="5829340" cy="3643338"/>
          </a:xfrm>
          <a:prstGeom prst="rect">
            <a:avLst/>
          </a:prstGeom>
          <a:noFill/>
          <a:ln w="9525">
            <a:noFill/>
            <a:miter lim="800000"/>
            <a:headEnd/>
            <a:tailEnd/>
          </a:ln>
          <a:effectLst/>
        </p:spPr>
      </p:pic>
      <p:sp>
        <p:nvSpPr>
          <p:cNvPr id="6" name="CaixaDeTexto 5"/>
          <p:cNvSpPr txBox="1"/>
          <p:nvPr/>
        </p:nvSpPr>
        <p:spPr>
          <a:xfrm>
            <a:off x="214282" y="1071546"/>
            <a:ext cx="2643238" cy="4247317"/>
          </a:xfrm>
          <a:prstGeom prst="rect">
            <a:avLst/>
          </a:prstGeom>
          <a:noFill/>
        </p:spPr>
        <p:txBody>
          <a:bodyPr wrap="square" rtlCol="0">
            <a:spAutoFit/>
          </a:bodyPr>
          <a:lstStyle/>
          <a:p>
            <a:pPr>
              <a:buFont typeface="Wingdings" pitchFamily="2" charset="2"/>
              <a:buChar char="Ø"/>
            </a:pPr>
            <a:r>
              <a:rPr lang="es-ES" dirty="0" smtClean="0">
                <a:latin typeface="Bodoni MT" pitchFamily="18" charset="0"/>
              </a:rPr>
              <a:t> Informaciones sobre cada consejo integrante, como legislación de creación, composición, </a:t>
            </a:r>
          </a:p>
          <a:p>
            <a:r>
              <a:rPr lang="es-ES" dirty="0" smtClean="0">
                <a:latin typeface="Bodoni MT" pitchFamily="18" charset="0"/>
              </a:rPr>
              <a:t>datos de contacto, entre otras – colectadas en la carta de adhesión;</a:t>
            </a:r>
          </a:p>
          <a:p>
            <a:endParaRPr lang="es-ES" dirty="0" smtClean="0">
              <a:latin typeface="Bodoni MT" pitchFamily="18" charset="0"/>
            </a:endParaRPr>
          </a:p>
          <a:p>
            <a:pPr>
              <a:buFont typeface="Wingdings" pitchFamily="2" charset="2"/>
              <a:buChar char="Ø"/>
            </a:pPr>
            <a:r>
              <a:rPr lang="es-ES" dirty="0" smtClean="0">
                <a:latin typeface="Bodoni MT" pitchFamily="18" charset="0"/>
              </a:rPr>
              <a:t> Inclusión e actualización de las informaciones directamente por los representantes de consejos;</a:t>
            </a:r>
            <a:endParaRPr lang="es-ES" dirty="0" smtClean="0">
              <a:latin typeface="Bodoni MT" pitchFamily="18" charset="0"/>
            </a:endParaRPr>
          </a:p>
        </p:txBody>
      </p:sp>
      <p:sp>
        <p:nvSpPr>
          <p:cNvPr id="7" name="CaixaDeTexto 6"/>
          <p:cNvSpPr txBox="1"/>
          <p:nvPr/>
        </p:nvSpPr>
        <p:spPr>
          <a:xfrm>
            <a:off x="3000364" y="5214951"/>
            <a:ext cx="5857916" cy="923330"/>
          </a:xfrm>
          <a:prstGeom prst="rect">
            <a:avLst/>
          </a:prstGeom>
          <a:noFill/>
        </p:spPr>
        <p:txBody>
          <a:bodyPr wrap="square" rtlCol="0">
            <a:spAutoFit/>
          </a:bodyPr>
          <a:lstStyle/>
          <a:p>
            <a:pPr>
              <a:buFont typeface="Wingdings" pitchFamily="2" charset="2"/>
              <a:buChar char="Ø"/>
            </a:pPr>
            <a:r>
              <a:rPr lang="es-ES" dirty="0" smtClean="0">
                <a:latin typeface="Bodoni MT" pitchFamily="18" charset="0"/>
              </a:rPr>
              <a:t> Podrán ser agregadas nuevas herramientas al portal a medida que la Red se fortalezca, en respuesta a nuevos desafíos y demandas  presentadas por los consejos.</a:t>
            </a:r>
            <a:endParaRPr lang="es-ES" dirty="0" smtClean="0">
              <a:latin typeface="Bodoni MT" pitchFamily="18" charset="0"/>
            </a:endParaRPr>
          </a:p>
        </p:txBody>
      </p:sp>
      <p:pic>
        <p:nvPicPr>
          <p:cNvPr id="8" name="Imagem 1" descr="image005"/>
          <p:cNvPicPr>
            <a:picLocks noChangeAspect="1" noChangeArrowheads="1"/>
          </p:cNvPicPr>
          <p:nvPr/>
        </p:nvPicPr>
        <p:blipFill>
          <a:blip r:embed="rId3"/>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sp>
        <p:nvSpPr>
          <p:cNvPr id="27" name="Título 26"/>
          <p:cNvSpPr>
            <a:spLocks noGrp="1"/>
          </p:cNvSpPr>
          <p:nvPr>
            <p:ph type="title" idx="4294967295"/>
          </p:nvPr>
        </p:nvSpPr>
        <p:spPr>
          <a:xfrm>
            <a:off x="0" y="3000372"/>
            <a:ext cx="9144000" cy="3857628"/>
          </a:xfrm>
          <a:solidFill>
            <a:schemeClr val="bg2">
              <a:lumMod val="50000"/>
            </a:schemeClr>
          </a:solidFill>
        </p:spPr>
        <p:txBody>
          <a:bodyPr>
            <a:normAutofit/>
          </a:bodyPr>
          <a:lstStyle/>
          <a:p>
            <a:pPr algn="ctr"/>
            <a:r>
              <a:rPr lang="pt-BR" sz="3000" b="1" dirty="0" smtClean="0">
                <a:solidFill>
                  <a:schemeClr val="accent1">
                    <a:lumMod val="20000"/>
                    <a:lumOff val="80000"/>
                  </a:schemeClr>
                </a:solidFill>
                <a:latin typeface="Baskerville Old Face" pitchFamily="18" charset="0"/>
              </a:rPr>
              <a:t>Muchas gracias!</a:t>
            </a:r>
            <a:br>
              <a:rPr lang="pt-BR" sz="3000" b="1" dirty="0" smtClean="0">
                <a:solidFill>
                  <a:schemeClr val="accent1">
                    <a:lumMod val="20000"/>
                    <a:lumOff val="80000"/>
                  </a:schemeClr>
                </a:solidFill>
                <a:latin typeface="Baskerville Old Face" pitchFamily="18" charset="0"/>
              </a:rPr>
            </a:br>
            <a:r>
              <a:rPr lang="pt-BR" sz="3000" b="1" dirty="0" smtClean="0">
                <a:solidFill>
                  <a:schemeClr val="accent1">
                    <a:lumMod val="20000"/>
                    <a:lumOff val="80000"/>
                  </a:schemeClr>
                </a:solidFill>
                <a:latin typeface="Baskerville Old Face" pitchFamily="18" charset="0"/>
              </a:rPr>
              <a:t/>
            </a:r>
            <a:br>
              <a:rPr lang="pt-BR" sz="3000" b="1" dirty="0" smtClean="0">
                <a:solidFill>
                  <a:schemeClr val="accent1">
                    <a:lumMod val="20000"/>
                    <a:lumOff val="80000"/>
                  </a:schemeClr>
                </a:solidFill>
                <a:latin typeface="Baskerville Old Face" pitchFamily="18" charset="0"/>
              </a:rPr>
            </a:br>
            <a:r>
              <a:rPr lang="pt-BR" sz="3000" b="1" dirty="0" smtClean="0">
                <a:solidFill>
                  <a:schemeClr val="accent1">
                    <a:lumMod val="20000"/>
                    <a:lumOff val="80000"/>
                  </a:schemeClr>
                </a:solidFill>
                <a:latin typeface="Baskerville Old Face" pitchFamily="18" charset="0"/>
                <a:hlinkClick r:id="rId2"/>
              </a:rPr>
              <a:t>www.cesalc.org</a:t>
            </a:r>
            <a:r>
              <a:rPr lang="pt-BR" sz="3000" b="1" dirty="0" smtClean="0">
                <a:solidFill>
                  <a:schemeClr val="accent1">
                    <a:lumMod val="20000"/>
                    <a:lumOff val="80000"/>
                  </a:schemeClr>
                </a:solidFill>
                <a:latin typeface="Baskerville Old Face" pitchFamily="18" charset="0"/>
              </a:rPr>
              <a:t/>
            </a:r>
            <a:br>
              <a:rPr lang="pt-BR" sz="3000" b="1" dirty="0" smtClean="0">
                <a:solidFill>
                  <a:schemeClr val="accent1">
                    <a:lumMod val="20000"/>
                    <a:lumOff val="80000"/>
                  </a:schemeClr>
                </a:solidFill>
                <a:latin typeface="Baskerville Old Face" pitchFamily="18" charset="0"/>
              </a:rPr>
            </a:br>
            <a:endParaRPr lang="pt-BR" sz="3000" b="1" dirty="0">
              <a:solidFill>
                <a:schemeClr val="accent1">
                  <a:lumMod val="20000"/>
                  <a:lumOff val="80000"/>
                </a:schemeClr>
              </a:solidFill>
              <a:latin typeface="Baskerville Old Face" pitchFamily="18" charset="0"/>
            </a:endParaRPr>
          </a:p>
        </p:txBody>
      </p:sp>
      <p:pic>
        <p:nvPicPr>
          <p:cNvPr id="4" name="Imagem 1" descr="image005"/>
          <p:cNvPicPr>
            <a:picLocks noChangeAspect="1" noChangeArrowheads="1"/>
          </p:cNvPicPr>
          <p:nvPr/>
        </p:nvPicPr>
        <p:blipFill>
          <a:blip r:embed="rId3"/>
          <a:srcRect/>
          <a:stretch>
            <a:fillRect/>
          </a:stretch>
        </p:blipFill>
        <p:spPr bwMode="auto">
          <a:xfrm>
            <a:off x="5810207" y="0"/>
            <a:ext cx="3333793" cy="2857496"/>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pic>
        <p:nvPicPr>
          <p:cNvPr id="6"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40" name="CaixaDeTexto 39"/>
          <p:cNvSpPr txBox="1"/>
          <p:nvPr/>
        </p:nvSpPr>
        <p:spPr>
          <a:xfrm>
            <a:off x="642910" y="1071546"/>
            <a:ext cx="8001056" cy="5078313"/>
          </a:xfrm>
          <a:prstGeom prst="rect">
            <a:avLst/>
          </a:prstGeom>
          <a:noFill/>
        </p:spPr>
        <p:txBody>
          <a:bodyPr wrap="square" rtlCol="0">
            <a:spAutoFit/>
          </a:bodyPr>
          <a:lstStyle/>
          <a:p>
            <a:pPr algn="just">
              <a:buFont typeface="Wingdings" pitchFamily="2" charset="2"/>
              <a:buChar char="Ø"/>
            </a:pPr>
            <a:r>
              <a:rPr lang="es-ES" dirty="0" smtClean="0"/>
              <a:t> Propuesta de creación de una Red de Consejos Económicos y Sociales de la América Latina y el Caribe nació luego de diálogos mantenidos entre representantes de consejos económicos y sociales e instituciones similares de la región; </a:t>
            </a:r>
          </a:p>
          <a:p>
            <a:pPr algn="just"/>
            <a:endParaRPr lang="es-ES" dirty="0" smtClean="0"/>
          </a:p>
          <a:p>
            <a:pPr algn="just">
              <a:buFont typeface="Wingdings" pitchFamily="2" charset="2"/>
              <a:buChar char="Ø"/>
            </a:pPr>
            <a:r>
              <a:rPr lang="es-ES" dirty="0" smtClean="0"/>
              <a:t> Diversos encuentros, seminarios, foros </a:t>
            </a:r>
            <a:r>
              <a:rPr lang="es-ES" dirty="0" smtClean="0"/>
              <a:t>y</a:t>
            </a:r>
            <a:r>
              <a:rPr lang="es-ES" dirty="0" smtClean="0"/>
              <a:t> </a:t>
            </a:r>
            <a:r>
              <a:rPr lang="es-ES" dirty="0" smtClean="0"/>
              <a:t>otras actividades nacionales o regionales propiciaron un creciente acercamiento entre los CES:</a:t>
            </a:r>
          </a:p>
          <a:p>
            <a:pPr algn="just">
              <a:buFont typeface="Wingdings" pitchFamily="2" charset="2"/>
              <a:buChar char="Ø"/>
            </a:pPr>
            <a:endParaRPr lang="es-ES" dirty="0" smtClean="0"/>
          </a:p>
          <a:p>
            <a:pPr lvl="2" algn="just">
              <a:buFont typeface="Wingdings" pitchFamily="2" charset="2"/>
              <a:buChar char="v"/>
            </a:pPr>
            <a:r>
              <a:rPr lang="es-ES" dirty="0" smtClean="0"/>
              <a:t> </a:t>
            </a:r>
            <a:r>
              <a:rPr lang="es-ES" b="1" dirty="0" smtClean="0"/>
              <a:t>Noviembre del 2011 (Santo Domingo – República Dominicana): </a:t>
            </a:r>
            <a:r>
              <a:rPr lang="es-ES" dirty="0" smtClean="0"/>
              <a:t>consejos de la región </a:t>
            </a:r>
            <a:r>
              <a:rPr lang="es-ES" dirty="0" smtClean="0"/>
              <a:t>se re</a:t>
            </a:r>
            <a:r>
              <a:rPr lang="es-ES" dirty="0" smtClean="0"/>
              <a:t>unieron </a:t>
            </a:r>
            <a:r>
              <a:rPr lang="es-ES" dirty="0" smtClean="0"/>
              <a:t>para la </a:t>
            </a:r>
            <a:r>
              <a:rPr lang="es-ES" i="1" dirty="0" smtClean="0"/>
              <a:t>Conferencia Internacional América Latina y Caribe: el papel de los consejos económicos y sociales en el diálogo social</a:t>
            </a:r>
            <a:r>
              <a:rPr lang="es-ES" dirty="0" smtClean="0"/>
              <a:t>, promovida por el CES de República Dominicana,  AICESIS y la OIT.</a:t>
            </a:r>
          </a:p>
          <a:p>
            <a:pPr lvl="2" algn="just">
              <a:buFont typeface="Wingdings" pitchFamily="2" charset="2"/>
              <a:buChar char="v"/>
            </a:pPr>
            <a:endParaRPr lang="es-ES" dirty="0" smtClean="0"/>
          </a:p>
          <a:p>
            <a:pPr lvl="2" algn="just">
              <a:buFont typeface="Wingdings" pitchFamily="2" charset="2"/>
              <a:buChar char="v"/>
            </a:pPr>
            <a:r>
              <a:rPr lang="es-ES" dirty="0" smtClean="0"/>
              <a:t> </a:t>
            </a:r>
            <a:r>
              <a:rPr lang="es-ES" b="1" dirty="0" smtClean="0"/>
              <a:t>Diciembre del 2011 (Porto Alegre – Brasil):</a:t>
            </a:r>
            <a:r>
              <a:rPr lang="es-ES" dirty="0" smtClean="0"/>
              <a:t> consejos participaron del </a:t>
            </a:r>
            <a:r>
              <a:rPr lang="es-ES" i="1" dirty="0" smtClean="0"/>
              <a:t>Primer Encuentro Iberoamericano de Consejos Económicos y Sociales</a:t>
            </a:r>
            <a:r>
              <a:rPr lang="es-ES" dirty="0" smtClean="0"/>
              <a:t>, organizado por el CDES de la Presidencia de la República del Brasil y CDES – Rio Grande do Sul, en aparcería con los CES de España, Portugal y Secretaria General Iberoamericana (SEGIB). </a:t>
            </a:r>
            <a:endParaRPr lang="es-ES" dirty="0"/>
          </a:p>
        </p:txBody>
      </p:sp>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pPr algn="r"/>
            <a:r>
              <a:rPr lang="pt-BR" sz="3000" b="1" dirty="0" smtClean="0">
                <a:solidFill>
                  <a:schemeClr val="accent1">
                    <a:lumMod val="20000"/>
                    <a:lumOff val="80000"/>
                  </a:schemeClr>
                </a:solidFill>
                <a:latin typeface="Baskerville Old Face" pitchFamily="18" charset="0"/>
              </a:rPr>
              <a:t>Presentación / histórico</a:t>
            </a:r>
            <a:endParaRPr lang="pt-BR" sz="3000" b="1" dirty="0">
              <a:solidFill>
                <a:schemeClr val="accent1">
                  <a:lumMod val="20000"/>
                  <a:lumOff val="80000"/>
                </a:schemeClr>
              </a:solidFill>
              <a:latin typeface="Baskerville Old Face"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pic>
        <p:nvPicPr>
          <p:cNvPr id="6"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r>
              <a:rPr lang="pt-BR" sz="3000" b="1" dirty="0" smtClean="0">
                <a:solidFill>
                  <a:schemeClr val="accent1">
                    <a:lumMod val="20000"/>
                    <a:lumOff val="80000"/>
                  </a:schemeClr>
                </a:solidFill>
                <a:latin typeface="Baskerville Old Face" pitchFamily="18" charset="0"/>
              </a:rPr>
              <a:t>Presentación / histórico</a:t>
            </a:r>
            <a:endParaRPr lang="pt-BR" sz="3000" b="1" dirty="0">
              <a:solidFill>
                <a:schemeClr val="accent1">
                  <a:lumMod val="20000"/>
                  <a:lumOff val="80000"/>
                </a:schemeClr>
              </a:solidFill>
              <a:latin typeface="Baskerville Old Face" pitchFamily="18" charset="0"/>
            </a:endParaRPr>
          </a:p>
        </p:txBody>
      </p:sp>
      <p:sp>
        <p:nvSpPr>
          <p:cNvPr id="5" name="CaixaDeTexto 4"/>
          <p:cNvSpPr txBox="1"/>
          <p:nvPr/>
        </p:nvSpPr>
        <p:spPr>
          <a:xfrm>
            <a:off x="785786" y="857232"/>
            <a:ext cx="8001056" cy="5632311"/>
          </a:xfrm>
          <a:prstGeom prst="rect">
            <a:avLst/>
          </a:prstGeom>
          <a:noFill/>
        </p:spPr>
        <p:txBody>
          <a:bodyPr wrap="square" rtlCol="0">
            <a:spAutoFit/>
          </a:bodyPr>
          <a:lstStyle/>
          <a:p>
            <a:pPr algn="just"/>
            <a:endParaRPr lang="es-ES" dirty="0" smtClean="0"/>
          </a:p>
          <a:p>
            <a:pPr lvl="2" algn="just">
              <a:buFont typeface="Wingdings" pitchFamily="2" charset="2"/>
              <a:buChar char="v"/>
            </a:pPr>
            <a:r>
              <a:rPr lang="es-ES" dirty="0" smtClean="0"/>
              <a:t> </a:t>
            </a:r>
            <a:r>
              <a:rPr lang="es-ES" b="1" dirty="0" smtClean="0"/>
              <a:t>Junio del 2012 (Rio de Janeiro – Brasil): </a:t>
            </a:r>
            <a:r>
              <a:rPr lang="es-ES" dirty="0" smtClean="0"/>
              <a:t>por ocasión de la Asamblea General de la AICESIS y de la Conferencia de las Naciones Unidas sobre el Desarrollo Sostenible (Rio+20), los consejos de Aruba, Brasil, Rio Grande do Sul (Brasil), Curazao, República Dominicana, El Salvador y Saint </a:t>
            </a:r>
            <a:r>
              <a:rPr lang="es-ES" dirty="0" err="1" smtClean="0"/>
              <a:t>Marteen</a:t>
            </a:r>
            <a:r>
              <a:rPr lang="es-ES" dirty="0" smtClean="0"/>
              <a:t> estuvieron reunidos en Rio de Janeiro para intercambiar informaciones y abrir nuevas posibilidades de diálogo en América Latina y Caribe. </a:t>
            </a:r>
          </a:p>
          <a:p>
            <a:pPr lvl="2" algn="just">
              <a:buFont typeface="Wingdings" pitchFamily="2" charset="2"/>
              <a:buChar char="v"/>
            </a:pPr>
            <a:endParaRPr lang="es-ES" dirty="0" smtClean="0"/>
          </a:p>
          <a:p>
            <a:pPr lvl="2" algn="just">
              <a:buFont typeface="Wingdings" pitchFamily="2" charset="2"/>
              <a:buChar char="v"/>
            </a:pPr>
            <a:r>
              <a:rPr lang="es-ES" b="1" dirty="0" smtClean="0"/>
              <a:t> Octubre del 2012 (Madrid – España):</a:t>
            </a:r>
            <a:r>
              <a:rPr lang="es-ES" dirty="0" smtClean="0"/>
              <a:t> realizada, al margen del </a:t>
            </a:r>
            <a:r>
              <a:rPr lang="es-ES" i="1" dirty="0" smtClean="0"/>
              <a:t>Encuentro de Consejos Económicos y Sociales Iberoamericanos,</a:t>
            </a:r>
            <a:r>
              <a:rPr lang="es-ES" dirty="0" smtClean="0"/>
              <a:t> una nueva reunión entre consejos latinoamericanos y caribeños para discutir un proyecto inicial de Red. La reunión ocurrió en la sed de la Secretaria General Iberoamericana (SEGIB) y contó con la participación de Consejos de la Presidencia de la República del Brasil, Rio Grande do Sul (Brasil), Pernambuco (Brasil), Distrito Federal (Brasil), Jalisco (México), Distrito Federal (México), Guatemala, Honduras, República Dominicana y Panamá. Interés en avanzar en el diseño de la Red y acordar acciones compartidas para el fortalecimiento y creación de instituciones de diálogo social en los países.</a:t>
            </a:r>
            <a:endParaRPr lang="es-ES"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pic>
        <p:nvPicPr>
          <p:cNvPr id="8"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pPr algn="r"/>
            <a:r>
              <a:rPr lang="pt-BR" sz="3000" b="1" dirty="0" smtClean="0">
                <a:solidFill>
                  <a:schemeClr val="accent1">
                    <a:lumMod val="20000"/>
                    <a:lumOff val="80000"/>
                  </a:schemeClr>
                </a:solidFill>
                <a:latin typeface="Baskerville Old Face" pitchFamily="18" charset="0"/>
              </a:rPr>
              <a:t>Presentación / histórico</a:t>
            </a:r>
            <a:endParaRPr lang="pt-BR" sz="3000" b="1" dirty="0">
              <a:solidFill>
                <a:schemeClr val="accent1">
                  <a:lumMod val="20000"/>
                  <a:lumOff val="80000"/>
                </a:schemeClr>
              </a:solidFill>
              <a:latin typeface="Baskerville Old Face" pitchFamily="18" charset="0"/>
            </a:endParaRPr>
          </a:p>
        </p:txBody>
      </p:sp>
      <p:sp>
        <p:nvSpPr>
          <p:cNvPr id="5" name="CaixaDeTexto 4"/>
          <p:cNvSpPr txBox="1"/>
          <p:nvPr/>
        </p:nvSpPr>
        <p:spPr>
          <a:xfrm>
            <a:off x="142844" y="785794"/>
            <a:ext cx="5715040" cy="3970318"/>
          </a:xfrm>
          <a:prstGeom prst="rect">
            <a:avLst/>
          </a:prstGeom>
          <a:noFill/>
        </p:spPr>
        <p:txBody>
          <a:bodyPr wrap="square" rtlCol="0">
            <a:spAutoFit/>
          </a:bodyPr>
          <a:lstStyle/>
          <a:p>
            <a:pPr algn="just"/>
            <a:endParaRPr lang="es-ES" dirty="0" smtClean="0"/>
          </a:p>
          <a:p>
            <a:pPr marL="174625" lvl="2" algn="just">
              <a:buFont typeface="Wingdings" pitchFamily="2" charset="2"/>
              <a:buChar char="v"/>
            </a:pPr>
            <a:r>
              <a:rPr lang="es-ES" b="1" dirty="0" smtClean="0"/>
              <a:t>Julio de 2013 (Brasilia - Brasil): </a:t>
            </a:r>
            <a:r>
              <a:rPr lang="es-ES" dirty="0" smtClean="0"/>
              <a:t>reunión de la CESALC, realizada en el Palacio </a:t>
            </a:r>
            <a:r>
              <a:rPr lang="es-ES" dirty="0" err="1" smtClean="0"/>
              <a:t>Itamaraty</a:t>
            </a:r>
            <a:r>
              <a:rPr lang="es-ES" dirty="0" smtClean="0"/>
              <a:t> – Ministerio de Relaciones Exteriores, al margen de la 41ª. Reunión Plenaria del CDES de Brasil - Seminario Internacional sobre Desarrollo. Con apoyo del Programa </a:t>
            </a:r>
            <a:r>
              <a:rPr lang="es-ES" dirty="0" err="1" smtClean="0"/>
              <a:t>EUROsociAL</a:t>
            </a:r>
            <a:r>
              <a:rPr lang="es-ES" dirty="0" smtClean="0"/>
              <a:t> y del CES de España, participaron consejos de Brasil (CDES, CDES - Rio Grande do Sul, CDES - Distrito Federal y CDES - Paraíba), Buenos Aires (Argentina), Curazao (por representación), Guatemala, Panamá, Honduras, El Salvador, Jalisco (México), Ciudad de México (México), República Dominicana, y también representantes de los CES de España, Italia, Rusia, AICESIS, Banco Mundial y CEPLAN (Perú). </a:t>
            </a:r>
            <a:endParaRPr lang="es-ES" dirty="0"/>
          </a:p>
        </p:txBody>
      </p:sp>
      <p:pic>
        <p:nvPicPr>
          <p:cNvPr id="16386" name="Picture 2" descr="http://www.cdes.gov.br/exe/includes/functions/gerar_imagem.php?sz=400&amp;ht=1&amp;sq=5961&amp;en=62834d61740625157c0fa260326ca98a077dd"/>
          <p:cNvPicPr>
            <a:picLocks noChangeAspect="1" noChangeArrowheads="1"/>
          </p:cNvPicPr>
          <p:nvPr/>
        </p:nvPicPr>
        <p:blipFill>
          <a:blip r:embed="rId3"/>
          <a:srcRect/>
          <a:stretch>
            <a:fillRect/>
          </a:stretch>
        </p:blipFill>
        <p:spPr bwMode="auto">
          <a:xfrm>
            <a:off x="6143636" y="2928934"/>
            <a:ext cx="2426749" cy="1612458"/>
          </a:xfrm>
          <a:prstGeom prst="rect">
            <a:avLst/>
          </a:prstGeom>
          <a:noFill/>
        </p:spPr>
      </p:pic>
      <p:pic>
        <p:nvPicPr>
          <p:cNvPr id="16388" name="Picture 4" descr="http://www.cdes.gov.br/exe/includes/functions/gerar_imagem.php?sz=400&amp;ht=1&amp;sq=5963&amp;en=3671456f17b6d31d72006fa752d6877e077dd"/>
          <p:cNvPicPr>
            <a:picLocks noChangeAspect="1" noChangeArrowheads="1"/>
          </p:cNvPicPr>
          <p:nvPr/>
        </p:nvPicPr>
        <p:blipFill>
          <a:blip r:embed="rId4"/>
          <a:srcRect/>
          <a:stretch>
            <a:fillRect/>
          </a:stretch>
        </p:blipFill>
        <p:spPr bwMode="auto">
          <a:xfrm>
            <a:off x="6143636" y="1071546"/>
            <a:ext cx="2428892" cy="1613882"/>
          </a:xfrm>
          <a:prstGeom prst="rect">
            <a:avLst/>
          </a:prstGeom>
          <a:noFill/>
        </p:spPr>
      </p:pic>
      <p:sp>
        <p:nvSpPr>
          <p:cNvPr id="10" name="Retângulo 9"/>
          <p:cNvSpPr/>
          <p:nvPr/>
        </p:nvSpPr>
        <p:spPr>
          <a:xfrm>
            <a:off x="1714480" y="4857760"/>
            <a:ext cx="6858048" cy="1477328"/>
          </a:xfrm>
          <a:prstGeom prst="rect">
            <a:avLst/>
          </a:prstGeom>
        </p:spPr>
        <p:txBody>
          <a:bodyPr wrap="square">
            <a:spAutoFit/>
          </a:bodyPr>
          <a:lstStyle/>
          <a:p>
            <a:pPr marL="174625" lvl="2" algn="just">
              <a:buFont typeface="Wingdings" pitchFamily="2" charset="2"/>
              <a:buChar char="v"/>
            </a:pPr>
            <a:r>
              <a:rPr lang="es-ES" b="1" dirty="0" smtClean="0"/>
              <a:t>Abril a noviembre del 2013: </a:t>
            </a:r>
            <a:r>
              <a:rPr lang="es-ES" dirty="0" smtClean="0"/>
              <a:t>participación de consejos económicos y sociales latinoamericanos en otros eventos apoyados por el Programa </a:t>
            </a:r>
            <a:r>
              <a:rPr lang="es-ES" dirty="0" err="1" smtClean="0"/>
              <a:t>EUROSociAL</a:t>
            </a:r>
            <a:r>
              <a:rPr lang="es-ES" dirty="0" smtClean="0"/>
              <a:t> realizados en: Tegucigalpa (Honduras); Madrid (España); Ciudad de Panamá (Panamá); Guadalajara (México); e Antigua (Guatemala). </a:t>
            </a: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pic>
        <p:nvPicPr>
          <p:cNvPr id="5"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r>
              <a:rPr lang="pt-BR" sz="3000" b="1" dirty="0" smtClean="0">
                <a:solidFill>
                  <a:schemeClr val="accent1">
                    <a:lumMod val="20000"/>
                    <a:lumOff val="80000"/>
                  </a:schemeClr>
                </a:solidFill>
                <a:latin typeface="Baskerville Old Face" pitchFamily="18" charset="0"/>
              </a:rPr>
              <a:t>Construcción de la CESALC: primeros pasos</a:t>
            </a:r>
            <a:endParaRPr lang="pt-BR" sz="3000" b="1" dirty="0">
              <a:solidFill>
                <a:schemeClr val="accent1">
                  <a:lumMod val="20000"/>
                  <a:lumOff val="80000"/>
                </a:schemeClr>
              </a:solidFill>
              <a:latin typeface="Baskerville Old Face" pitchFamily="18" charset="0"/>
            </a:endParaRPr>
          </a:p>
        </p:txBody>
      </p:sp>
      <p:graphicFrame>
        <p:nvGraphicFramePr>
          <p:cNvPr id="8" name="Diagrama 7"/>
          <p:cNvGraphicFramePr/>
          <p:nvPr/>
        </p:nvGraphicFramePr>
        <p:xfrm>
          <a:off x="1785918" y="1000108"/>
          <a:ext cx="7119966"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pic>
        <p:nvPicPr>
          <p:cNvPr id="6"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smtClean="0">
                <a:ln>
                  <a:noFill/>
                </a:ln>
                <a:solidFill>
                  <a:schemeClr val="accent1">
                    <a:lumMod val="20000"/>
                    <a:lumOff val="80000"/>
                  </a:schemeClr>
                </a:solidFill>
                <a:effectLst/>
                <a:uLnTx/>
                <a:uFillTx/>
                <a:latin typeface="Baskerville Old Face" pitchFamily="18" charset="0"/>
                <a:ea typeface="+mj-ea"/>
                <a:cs typeface="+mj-cs"/>
              </a:rPr>
              <a:t>  Objetivo general</a:t>
            </a:r>
            <a:endParaRPr kumimoji="0" lang="es-ES" sz="3000" b="1" i="0" u="none" strike="noStrike" kern="1200" cap="none" spc="0" normalizeH="0" baseline="0">
              <a:ln>
                <a:noFill/>
              </a:ln>
              <a:solidFill>
                <a:schemeClr val="accent1">
                  <a:lumMod val="20000"/>
                  <a:lumOff val="80000"/>
                </a:schemeClr>
              </a:solidFill>
              <a:effectLst/>
              <a:uLnTx/>
              <a:uFillTx/>
              <a:latin typeface="Baskerville Old Face" pitchFamily="18" charset="0"/>
              <a:ea typeface="+mj-ea"/>
              <a:cs typeface="+mj-cs"/>
            </a:endParaRPr>
          </a:p>
        </p:txBody>
      </p:sp>
      <p:sp>
        <p:nvSpPr>
          <p:cNvPr id="7" name="CaixaDeTexto 6"/>
          <p:cNvSpPr txBox="1"/>
          <p:nvPr/>
        </p:nvSpPr>
        <p:spPr>
          <a:xfrm>
            <a:off x="500034" y="928670"/>
            <a:ext cx="8072494" cy="2492990"/>
          </a:xfrm>
          <a:prstGeom prst="rect">
            <a:avLst/>
          </a:prstGeom>
          <a:noFill/>
        </p:spPr>
        <p:txBody>
          <a:bodyPr wrap="square" rtlCol="0">
            <a:spAutoFit/>
          </a:bodyPr>
          <a:lstStyle/>
          <a:p>
            <a:pPr algn="ctr"/>
            <a:r>
              <a:rPr lang="es-ES_tradnl" sz="2200" b="1" dirty="0" smtClean="0">
                <a:latin typeface="Bodoni MT" pitchFamily="18" charset="0"/>
              </a:rPr>
              <a:t>Entendiendo las especificidades y convergencias regionales y el interés estratégico de acercamiento y acción compartida y</a:t>
            </a:r>
          </a:p>
          <a:p>
            <a:pPr algn="ctr"/>
            <a:r>
              <a:rPr lang="es-ES_tradnl" sz="2200" b="1" dirty="0" smtClean="0">
                <a:latin typeface="Bodoni MT" pitchFamily="18" charset="0"/>
              </a:rPr>
              <a:t> </a:t>
            </a:r>
            <a:endParaRPr lang="pt-BR" sz="2200" b="1" dirty="0" smtClean="0">
              <a:latin typeface="Bodoni MT" pitchFamily="18" charset="0"/>
            </a:endParaRPr>
          </a:p>
          <a:p>
            <a:pPr algn="ctr"/>
            <a:r>
              <a:rPr lang="es-ES_tradnl" sz="2200" b="1" dirty="0" smtClean="0">
                <a:latin typeface="Bodoni MT" pitchFamily="18" charset="0"/>
              </a:rPr>
              <a:t>Considerando la relevancia del diálogo entre actores sociales y gobiernos para el desarrollo inclusivo y sostenible y para el fortalecimiento de la democracia</a:t>
            </a:r>
            <a:r>
              <a:rPr lang="pt-BR" sz="2200" b="1" dirty="0" smtClean="0">
                <a:latin typeface="Bodoni MT" pitchFamily="18" charset="0"/>
              </a:rPr>
              <a:t>:</a:t>
            </a:r>
          </a:p>
          <a:p>
            <a:pPr>
              <a:buFont typeface="Wingdings" pitchFamily="2" charset="2"/>
              <a:buChar char="Ø"/>
            </a:pPr>
            <a:endParaRPr lang="pt-BR" dirty="0" smtClean="0">
              <a:latin typeface="Bodoni MT" pitchFamily="18" charset="0"/>
            </a:endParaRPr>
          </a:p>
        </p:txBody>
      </p:sp>
      <p:sp>
        <p:nvSpPr>
          <p:cNvPr id="8" name="Retângulo de cantos arredondados 7"/>
          <p:cNvSpPr/>
          <p:nvPr/>
        </p:nvSpPr>
        <p:spPr>
          <a:xfrm>
            <a:off x="1500166" y="3429000"/>
            <a:ext cx="6572296"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solidFill>
                  <a:schemeClr val="bg2">
                    <a:lumMod val="50000"/>
                  </a:schemeClr>
                </a:solidFill>
                <a:latin typeface="Bodoni MT" pitchFamily="18" charset="0"/>
              </a:rPr>
              <a:t>Constituir en carácter permanente una Red de Consejos Económicos y Sociales de la América Latina y el Caribe, como un foro </a:t>
            </a:r>
            <a:r>
              <a:rPr lang="es-ES" sz="2200" b="1" dirty="0" smtClean="0">
                <a:solidFill>
                  <a:schemeClr val="bg2">
                    <a:lumMod val="50000"/>
                  </a:schemeClr>
                </a:solidFill>
                <a:latin typeface="Bodoni MT" pitchFamily="18" charset="0"/>
              </a:rPr>
              <a:t>de interacción</a:t>
            </a:r>
            <a:r>
              <a:rPr lang="es-ES" sz="2200" b="1" dirty="0" smtClean="0">
                <a:solidFill>
                  <a:schemeClr val="bg2">
                    <a:lumMod val="50000"/>
                  </a:schemeClr>
                </a:solidFill>
                <a:latin typeface="Bodoni MT" pitchFamily="18" charset="0"/>
              </a:rPr>
              <a:t>, </a:t>
            </a:r>
            <a:r>
              <a:rPr lang="es-ES" sz="2200" b="1" dirty="0" smtClean="0">
                <a:solidFill>
                  <a:schemeClr val="bg2">
                    <a:lumMod val="50000"/>
                  </a:schemeClr>
                </a:solidFill>
                <a:latin typeface="Bodoni MT" pitchFamily="18" charset="0"/>
              </a:rPr>
              <a:t>cooperación </a:t>
            </a:r>
            <a:r>
              <a:rPr lang="es-ES" sz="2200" b="1" dirty="0" smtClean="0">
                <a:solidFill>
                  <a:schemeClr val="bg2">
                    <a:lumMod val="50000"/>
                  </a:schemeClr>
                </a:solidFill>
                <a:latin typeface="Bodoni MT" pitchFamily="18" charset="0"/>
              </a:rPr>
              <a:t>y construcción colectiva</a:t>
            </a:r>
            <a:endParaRPr lang="es-ES" sz="2200" b="1" dirty="0">
              <a:solidFill>
                <a:schemeClr val="bg2">
                  <a:lumMod val="50000"/>
                </a:schemeClr>
              </a:solidFill>
              <a:latin typeface="Bodoni MT"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BE7"/>
        </a:solidFill>
        <a:effectLst/>
      </p:bgPr>
    </p:bg>
    <p:spTree>
      <p:nvGrpSpPr>
        <p:cNvPr id="1" name=""/>
        <p:cNvGrpSpPr/>
        <p:nvPr/>
      </p:nvGrpSpPr>
      <p:grpSpPr>
        <a:xfrm>
          <a:off x="0" y="0"/>
          <a:ext cx="0" cy="0"/>
          <a:chOff x="0" y="0"/>
          <a:chExt cx="0" cy="0"/>
        </a:xfrm>
      </p:grpSpPr>
      <p:pic>
        <p:nvPicPr>
          <p:cNvPr id="6" name="Imagem 1" descr="image005"/>
          <p:cNvPicPr>
            <a:picLocks noChangeAspect="1" noChangeArrowheads="1"/>
          </p:cNvPicPr>
          <p:nvPr/>
        </p:nvPicPr>
        <p:blipFill>
          <a:blip r:embed="rId2"/>
          <a:srcRect/>
          <a:stretch>
            <a:fillRect/>
          </a:stretch>
        </p:blipFill>
        <p:spPr bwMode="auto">
          <a:xfrm>
            <a:off x="1" y="5357826"/>
            <a:ext cx="1750228" cy="1500174"/>
          </a:xfrm>
          <a:prstGeom prst="rect">
            <a:avLst/>
          </a:prstGeom>
          <a:noFill/>
          <a:ln w="9525">
            <a:noFill/>
            <a:miter lim="800000"/>
            <a:headEnd/>
            <a:tailEnd/>
          </a:ln>
        </p:spPr>
      </p:pic>
      <p:sp>
        <p:nvSpPr>
          <p:cNvPr id="3" name="Título 26"/>
          <p:cNvSpPr txBox="1">
            <a:spLocks/>
          </p:cNvSpPr>
          <p:nvPr/>
        </p:nvSpPr>
        <p:spPr>
          <a:xfrm>
            <a:off x="0" y="1"/>
            <a:ext cx="9144000" cy="785794"/>
          </a:xfrm>
          <a:prstGeom prst="rect">
            <a:avLst/>
          </a:prstGeom>
          <a:solidFill>
            <a:schemeClr val="bg2">
              <a:lumMod val="50000"/>
            </a:schemeClr>
          </a:solidFill>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smtClean="0">
                <a:ln>
                  <a:noFill/>
                </a:ln>
                <a:solidFill>
                  <a:schemeClr val="accent1">
                    <a:lumMod val="20000"/>
                    <a:lumOff val="80000"/>
                  </a:schemeClr>
                </a:solidFill>
                <a:effectLst/>
                <a:uLnTx/>
                <a:uFillTx/>
                <a:latin typeface="Baskerville Old Face" pitchFamily="18" charset="0"/>
                <a:ea typeface="+mj-ea"/>
                <a:cs typeface="+mj-cs"/>
              </a:rPr>
              <a:t>  Objetivos específicos</a:t>
            </a:r>
            <a:endParaRPr kumimoji="0" lang="es-ES" sz="3000" b="1" i="0" u="none" strike="noStrike" kern="1200" cap="none" spc="0" normalizeH="0" baseline="0">
              <a:ln>
                <a:noFill/>
              </a:ln>
              <a:solidFill>
                <a:schemeClr val="accent1">
                  <a:lumMod val="20000"/>
                  <a:lumOff val="80000"/>
                </a:schemeClr>
              </a:solidFill>
              <a:effectLst/>
              <a:uLnTx/>
              <a:uFillTx/>
              <a:latin typeface="Baskerville Old Face" pitchFamily="18" charset="0"/>
              <a:ea typeface="+mj-ea"/>
              <a:cs typeface="+mj-cs"/>
            </a:endParaRPr>
          </a:p>
        </p:txBody>
      </p:sp>
      <p:graphicFrame>
        <p:nvGraphicFramePr>
          <p:cNvPr id="7" name="Diagrama 6"/>
          <p:cNvGraphicFramePr/>
          <p:nvPr/>
        </p:nvGraphicFramePr>
        <p:xfrm>
          <a:off x="1790700" y="866774"/>
          <a:ext cx="6996142" cy="5776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BE7"/>
        </a:solidFill>
        <a:effectLst/>
      </p:bgPr>
    </p:bg>
    <p:spTree>
      <p:nvGrpSpPr>
        <p:cNvPr id="1" name=""/>
        <p:cNvGrpSpPr/>
        <p:nvPr/>
      </p:nvGrpSpPr>
      <p:grpSpPr>
        <a:xfrm>
          <a:off x="0" y="0"/>
          <a:ext cx="0" cy="0"/>
          <a:chOff x="0" y="0"/>
          <a:chExt cx="0" cy="0"/>
        </a:xfrm>
      </p:grpSpPr>
      <p:sp>
        <p:nvSpPr>
          <p:cNvPr id="27" name="Título 26"/>
          <p:cNvSpPr>
            <a:spLocks noGrp="1"/>
          </p:cNvSpPr>
          <p:nvPr>
            <p:ph type="title" idx="4294967295"/>
          </p:nvPr>
        </p:nvSpPr>
        <p:spPr>
          <a:xfrm>
            <a:off x="0" y="1"/>
            <a:ext cx="9144000" cy="785794"/>
          </a:xfrm>
          <a:solidFill>
            <a:schemeClr val="bg2">
              <a:lumMod val="50000"/>
            </a:schemeClr>
          </a:solidFill>
        </p:spPr>
        <p:txBody>
          <a:bodyPr>
            <a:normAutofit/>
          </a:bodyPr>
          <a:lstStyle/>
          <a:p>
            <a:pPr algn="r"/>
            <a:r>
              <a:rPr lang="pt-BR" sz="3000" b="1" dirty="0" smtClean="0">
                <a:solidFill>
                  <a:schemeClr val="accent1">
                    <a:lumMod val="20000"/>
                    <a:lumOff val="80000"/>
                  </a:schemeClr>
                </a:solidFill>
                <a:latin typeface="Baskerville Old Face" pitchFamily="18" charset="0"/>
              </a:rPr>
              <a:t>Países participantes*</a:t>
            </a:r>
            <a:endParaRPr lang="pt-BR" sz="3000" b="1" dirty="0">
              <a:solidFill>
                <a:schemeClr val="accent1">
                  <a:lumMod val="20000"/>
                  <a:lumOff val="80000"/>
                </a:schemeClr>
              </a:solidFill>
              <a:latin typeface="Baskerville Old Face" pitchFamily="18" charset="0"/>
            </a:endParaRPr>
          </a:p>
        </p:txBody>
      </p:sp>
      <p:sp>
        <p:nvSpPr>
          <p:cNvPr id="40" name="CaixaDeTexto 39"/>
          <p:cNvSpPr txBox="1"/>
          <p:nvPr/>
        </p:nvSpPr>
        <p:spPr>
          <a:xfrm>
            <a:off x="1214414" y="1357298"/>
            <a:ext cx="7215238" cy="369332"/>
          </a:xfrm>
          <a:prstGeom prst="rect">
            <a:avLst/>
          </a:prstGeom>
          <a:noFill/>
        </p:spPr>
        <p:txBody>
          <a:bodyPr wrap="square" rtlCol="0">
            <a:spAutoFit/>
          </a:bodyPr>
          <a:lstStyle/>
          <a:p>
            <a:endParaRPr lang="pt-BR" dirty="0"/>
          </a:p>
        </p:txBody>
      </p:sp>
      <p:graphicFrame>
        <p:nvGraphicFramePr>
          <p:cNvPr id="42" name="Diagrama 41"/>
          <p:cNvGraphicFramePr/>
          <p:nvPr/>
        </p:nvGraphicFramePr>
        <p:xfrm>
          <a:off x="2143108" y="1142984"/>
          <a:ext cx="664373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714348" y="1285860"/>
            <a:ext cx="1357322" cy="477054"/>
          </a:xfrm>
          <a:prstGeom prst="rect">
            <a:avLst/>
          </a:prstGeom>
          <a:noFill/>
        </p:spPr>
        <p:txBody>
          <a:bodyPr wrap="square" rtlCol="0">
            <a:spAutoFit/>
          </a:bodyPr>
          <a:lstStyle/>
          <a:p>
            <a:pPr algn="just"/>
            <a:r>
              <a:rPr lang="pt-BR" sz="2500" b="1" dirty="0" smtClean="0"/>
              <a:t>9 países</a:t>
            </a:r>
          </a:p>
        </p:txBody>
      </p:sp>
      <p:sp>
        <p:nvSpPr>
          <p:cNvPr id="7" name="CaixaDeTexto 6"/>
          <p:cNvSpPr txBox="1"/>
          <p:nvPr/>
        </p:nvSpPr>
        <p:spPr>
          <a:xfrm>
            <a:off x="7429520" y="6429396"/>
            <a:ext cx="1500198" cy="246221"/>
          </a:xfrm>
          <a:prstGeom prst="rect">
            <a:avLst/>
          </a:prstGeom>
          <a:noFill/>
        </p:spPr>
        <p:txBody>
          <a:bodyPr wrap="square" rtlCol="0">
            <a:spAutoFit/>
          </a:bodyPr>
          <a:lstStyle/>
          <a:p>
            <a:pPr algn="just"/>
            <a:r>
              <a:rPr lang="pt-BR" sz="1000" dirty="0" smtClean="0"/>
              <a:t>* </a:t>
            </a:r>
            <a:r>
              <a:rPr lang="pt-BR" sz="1000" dirty="0" err="1" smtClean="0"/>
              <a:t>Noviembre</a:t>
            </a:r>
            <a:r>
              <a:rPr lang="pt-BR" sz="1000" dirty="0" smtClean="0"/>
              <a:t> 2013</a:t>
            </a:r>
          </a:p>
        </p:txBody>
      </p:sp>
      <p:pic>
        <p:nvPicPr>
          <p:cNvPr id="8" name="Imagem 1" descr="image005"/>
          <p:cNvPicPr>
            <a:picLocks noChangeAspect="1" noChangeArrowheads="1"/>
          </p:cNvPicPr>
          <p:nvPr/>
        </p:nvPicPr>
        <p:blipFill>
          <a:blip r:embed="rId6"/>
          <a:srcRect/>
          <a:stretch>
            <a:fillRect/>
          </a:stretch>
        </p:blipFill>
        <p:spPr bwMode="auto">
          <a:xfrm>
            <a:off x="1" y="5357826"/>
            <a:ext cx="1750228" cy="150017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Personalizada 2">
      <a:dk1>
        <a:sysClr val="windowText" lastClr="000000"/>
      </a:dk1>
      <a:lt1>
        <a:sysClr val="window" lastClr="FFFFFF"/>
      </a:lt1>
      <a:dk2>
        <a:srgbClr val="775F55"/>
      </a:dk2>
      <a:lt2>
        <a:srgbClr val="BA8E2C"/>
      </a:lt2>
      <a:accent1>
        <a:srgbClr val="E7D09D"/>
      </a:accent1>
      <a:accent2>
        <a:srgbClr val="503D1A"/>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o">
  <a:themeElements>
    <a:clrScheme name="Personalizada 2">
      <a:dk1>
        <a:sysClr val="windowText" lastClr="000000"/>
      </a:dk1>
      <a:lt1>
        <a:sysClr val="window" lastClr="FFFFFF"/>
      </a:lt1>
      <a:dk2>
        <a:srgbClr val="775F55"/>
      </a:dk2>
      <a:lt2>
        <a:srgbClr val="BA8E2C"/>
      </a:lt2>
      <a:accent1>
        <a:srgbClr val="E7D09D"/>
      </a:accent1>
      <a:accent2>
        <a:srgbClr val="503D1A"/>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Mediano">
  <a:themeElements>
    <a:clrScheme name="Personalizada 2">
      <a:dk1>
        <a:sysClr val="windowText" lastClr="000000"/>
      </a:dk1>
      <a:lt1>
        <a:sysClr val="window" lastClr="FFFFFF"/>
      </a:lt1>
      <a:dk2>
        <a:srgbClr val="775F55"/>
      </a:dk2>
      <a:lt2>
        <a:srgbClr val="BA8E2C"/>
      </a:lt2>
      <a:accent1>
        <a:srgbClr val="E7D09D"/>
      </a:accent1>
      <a:accent2>
        <a:srgbClr val="503D1A"/>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3598</TotalTime>
  <Words>1749</Words>
  <Application>Microsoft Office PowerPoint</Application>
  <PresentationFormat>Apresentação na tela (4:3)</PresentationFormat>
  <Paragraphs>172</Paragraphs>
  <Slides>22</Slides>
  <Notes>0</Notes>
  <HiddenSlides>0</HiddenSlides>
  <MMClips>0</MMClips>
  <ScaleCrop>false</ScaleCrop>
  <HeadingPairs>
    <vt:vector size="4" baseType="variant">
      <vt:variant>
        <vt:lpstr>Tema</vt:lpstr>
      </vt:variant>
      <vt:variant>
        <vt:i4>3</vt:i4>
      </vt:variant>
      <vt:variant>
        <vt:lpstr>Títulos de slides</vt:lpstr>
      </vt:variant>
      <vt:variant>
        <vt:i4>22</vt:i4>
      </vt:variant>
    </vt:vector>
  </HeadingPairs>
  <TitlesOfParts>
    <vt:vector size="25" baseType="lpstr">
      <vt:lpstr>Mediano</vt:lpstr>
      <vt:lpstr>1_Mediano</vt:lpstr>
      <vt:lpstr>2_Mediano</vt:lpstr>
      <vt:lpstr>Slide 1</vt:lpstr>
      <vt:lpstr>Taller Regional de Alto Nivel sobre los Consejos Económicos y Sociales y la Formación de Consensos en Europa y América Latina – Programa EUROsociAL   Antigua Guatemala 18 - 20 de noviembre de 2013 </vt:lpstr>
      <vt:lpstr>Presentación / histórico</vt:lpstr>
      <vt:lpstr>Presentación / histórico</vt:lpstr>
      <vt:lpstr>Presentación / histórico</vt:lpstr>
      <vt:lpstr>Construcción de la CESALC: primeros pasos</vt:lpstr>
      <vt:lpstr>Slide 7</vt:lpstr>
      <vt:lpstr>Slide 8</vt:lpstr>
      <vt:lpstr>Países participantes*</vt:lpstr>
      <vt:lpstr>Slide 10</vt:lpstr>
      <vt:lpstr>Slide 11</vt:lpstr>
      <vt:lpstr>Slide 12</vt:lpstr>
      <vt:lpstr>Slide 13</vt:lpstr>
      <vt:lpstr>Slide 14</vt:lpstr>
      <vt:lpstr>Slide 15</vt:lpstr>
      <vt:lpstr>Slide 16</vt:lpstr>
      <vt:lpstr>Slide 17</vt:lpstr>
      <vt:lpstr>Slide 18</vt:lpstr>
      <vt:lpstr>Deliberaciones y próximos pasos</vt:lpstr>
      <vt:lpstr>Portal de la CESALC</vt:lpstr>
      <vt:lpstr>Portal de la CESALC</vt:lpstr>
      <vt:lpstr>Muchas gracias!  www.cesalc.org </vt:lpstr>
    </vt:vector>
  </TitlesOfParts>
  <Company>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valeriaab</dc:creator>
  <cp:lastModifiedBy>GustavoHCR</cp:lastModifiedBy>
  <cp:revision>229</cp:revision>
  <dcterms:created xsi:type="dcterms:W3CDTF">2013-10-25T13:40:45Z</dcterms:created>
  <dcterms:modified xsi:type="dcterms:W3CDTF">2013-11-13T13:55:41Z</dcterms:modified>
</cp:coreProperties>
</file>